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6"/>
  </p:notesMasterIdLst>
  <p:sldIdLst>
    <p:sldId id="256" r:id="rId2"/>
    <p:sldId id="274" r:id="rId3"/>
    <p:sldId id="276" r:id="rId4"/>
    <p:sldId id="269" r:id="rId5"/>
    <p:sldId id="258" r:id="rId6"/>
    <p:sldId id="273" r:id="rId7"/>
    <p:sldId id="261" r:id="rId8"/>
    <p:sldId id="270" r:id="rId9"/>
    <p:sldId id="275" r:id="rId10"/>
    <p:sldId id="277" r:id="rId11"/>
    <p:sldId id="278" r:id="rId12"/>
    <p:sldId id="279" r:id="rId13"/>
    <p:sldId id="280" r:id="rId14"/>
    <p:sldId id="281" r:id="rId15"/>
    <p:sldId id="282" r:id="rId16"/>
    <p:sldId id="284" r:id="rId17"/>
    <p:sldId id="283"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D0D55-9D0E-4C6B-8659-CEA11358735C}" v="31" dt="2024-04-20T21:59:58.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4" autoAdjust="0"/>
    <p:restoredTop sz="94660"/>
  </p:normalViewPr>
  <p:slideViewPr>
    <p:cSldViewPr snapToGrid="0">
      <p:cViewPr varScale="1">
        <p:scale>
          <a:sx n="76" d="100"/>
          <a:sy n="76" d="100"/>
        </p:scale>
        <p:origin x="96"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kel Edwards" userId="de84f436a66cfc11" providerId="LiveId" clId="{275D0D55-9D0E-4C6B-8659-CEA11358735C}"/>
    <pc:docChg chg="undo custSel addSld delSld modSld addMainMaster delMainMaster">
      <pc:chgData name="Mykel Edwards" userId="de84f436a66cfc11" providerId="LiveId" clId="{275D0D55-9D0E-4C6B-8659-CEA11358735C}" dt="2024-04-20T22:07:30.107" v="2885" actId="255"/>
      <pc:docMkLst>
        <pc:docMk/>
      </pc:docMkLst>
      <pc:sldChg chg="addSp modSp mod modMedia setBg modClrScheme chgLayout">
        <pc:chgData name="Mykel Edwards" userId="de84f436a66cfc11" providerId="LiveId" clId="{275D0D55-9D0E-4C6B-8659-CEA11358735C}" dt="2024-04-20T01:04:25.177" v="100"/>
        <pc:sldMkLst>
          <pc:docMk/>
          <pc:sldMk cId="3182113805" sldId="256"/>
        </pc:sldMkLst>
        <pc:spChg chg="mod">
          <ac:chgData name="Mykel Edwards" userId="de84f436a66cfc11" providerId="LiveId" clId="{275D0D55-9D0E-4C6B-8659-CEA11358735C}" dt="2024-04-20T01:04:21.445" v="98" actId="26606"/>
          <ac:spMkLst>
            <pc:docMk/>
            <pc:sldMk cId="3182113805" sldId="256"/>
            <ac:spMk id="2" creationId="{6A9DFBE5-8B11-FA29-C618-8CA5F991DB99}"/>
          </ac:spMkLst>
        </pc:spChg>
        <pc:spChg chg="mod">
          <ac:chgData name="Mykel Edwards" userId="de84f436a66cfc11" providerId="LiveId" clId="{275D0D55-9D0E-4C6B-8659-CEA11358735C}" dt="2024-04-20T01:04:21.445" v="98" actId="26606"/>
          <ac:spMkLst>
            <pc:docMk/>
            <pc:sldMk cId="3182113805" sldId="256"/>
            <ac:spMk id="3" creationId="{A4A06495-8BA3-A933-3328-34E0735250E4}"/>
          </ac:spMkLst>
        </pc:spChg>
        <pc:spChg chg="add">
          <ac:chgData name="Mykel Edwards" userId="de84f436a66cfc11" providerId="LiveId" clId="{275D0D55-9D0E-4C6B-8659-CEA11358735C}" dt="2024-04-20T01:04:21.445" v="98" actId="26606"/>
          <ac:spMkLst>
            <pc:docMk/>
            <pc:sldMk cId="3182113805" sldId="256"/>
            <ac:spMk id="9" creationId="{1DB043B4-68C6-45B9-82AC-A5800EADB8DB}"/>
          </ac:spMkLst>
        </pc:spChg>
        <pc:spChg chg="add">
          <ac:chgData name="Mykel Edwards" userId="de84f436a66cfc11" providerId="LiveId" clId="{275D0D55-9D0E-4C6B-8659-CEA11358735C}" dt="2024-04-20T01:04:21.445" v="98" actId="26606"/>
          <ac:spMkLst>
            <pc:docMk/>
            <pc:sldMk cId="3182113805" sldId="256"/>
            <ac:spMk id="11" creationId="{3C64A91D-E535-4C24-A0E3-96A3810E3FDC}"/>
          </ac:spMkLst>
        </pc:spChg>
        <pc:spChg chg="add">
          <ac:chgData name="Mykel Edwards" userId="de84f436a66cfc11" providerId="LiveId" clId="{275D0D55-9D0E-4C6B-8659-CEA11358735C}" dt="2024-04-20T01:04:21.445" v="98" actId="26606"/>
          <ac:spMkLst>
            <pc:docMk/>
            <pc:sldMk cId="3182113805" sldId="256"/>
            <ac:spMk id="13" creationId="{26FC4867-BA3E-4F8E-AB23-684F34DF3D31}"/>
          </ac:spMkLst>
        </pc:spChg>
        <pc:picChg chg="add mod">
          <ac:chgData name="Mykel Edwards" userId="de84f436a66cfc11" providerId="LiveId" clId="{275D0D55-9D0E-4C6B-8659-CEA11358735C}" dt="2024-04-20T01:04:25.177" v="100"/>
          <ac:picMkLst>
            <pc:docMk/>
            <pc:sldMk cId="3182113805" sldId="256"/>
            <ac:picMk id="4" creationId="{A46CFD31-9705-D87A-1285-CA329DC44028}"/>
          </ac:picMkLst>
        </pc:picChg>
      </pc:sldChg>
      <pc:sldChg chg="add">
        <pc:chgData name="Mykel Edwards" userId="de84f436a66cfc11" providerId="LiveId" clId="{275D0D55-9D0E-4C6B-8659-CEA11358735C}" dt="2024-04-20T01:06:28.556" v="105"/>
        <pc:sldMkLst>
          <pc:docMk/>
          <pc:sldMk cId="0" sldId="258"/>
        </pc:sldMkLst>
      </pc:sldChg>
      <pc:sldChg chg="add">
        <pc:chgData name="Mykel Edwards" userId="de84f436a66cfc11" providerId="LiveId" clId="{275D0D55-9D0E-4C6B-8659-CEA11358735C}" dt="2024-04-20T01:06:45.568" v="107"/>
        <pc:sldMkLst>
          <pc:docMk/>
          <pc:sldMk cId="2974324229" sldId="261"/>
        </pc:sldMkLst>
      </pc:sldChg>
      <pc:sldChg chg="modSp add mod">
        <pc:chgData name="Mykel Edwards" userId="de84f436a66cfc11" providerId="LiveId" clId="{275D0D55-9D0E-4C6B-8659-CEA11358735C}" dt="2024-04-20T20:32:03.419" v="708" actId="1076"/>
        <pc:sldMkLst>
          <pc:docMk/>
          <pc:sldMk cId="1946067863" sldId="269"/>
        </pc:sldMkLst>
        <pc:spChg chg="mod">
          <ac:chgData name="Mykel Edwards" userId="de84f436a66cfc11" providerId="LiveId" clId="{275D0D55-9D0E-4C6B-8659-CEA11358735C}" dt="2024-04-20T20:32:03.419" v="708" actId="1076"/>
          <ac:spMkLst>
            <pc:docMk/>
            <pc:sldMk cId="1946067863" sldId="269"/>
            <ac:spMk id="2" creationId="{7A68853A-58FE-2C87-C02E-B9B17C588163}"/>
          </ac:spMkLst>
        </pc:spChg>
        <pc:spChg chg="mod">
          <ac:chgData name="Mykel Edwards" userId="de84f436a66cfc11" providerId="LiveId" clId="{275D0D55-9D0E-4C6B-8659-CEA11358735C}" dt="2024-04-20T20:31:56.316" v="707" actId="20577"/>
          <ac:spMkLst>
            <pc:docMk/>
            <pc:sldMk cId="1946067863" sldId="269"/>
            <ac:spMk id="5" creationId="{DE1841A2-561F-ECE5-549D-638D71686C90}"/>
          </ac:spMkLst>
        </pc:spChg>
      </pc:sldChg>
      <pc:sldChg chg="add del">
        <pc:chgData name="Mykel Edwards" userId="de84f436a66cfc11" providerId="LiveId" clId="{275D0D55-9D0E-4C6B-8659-CEA11358735C}" dt="2024-04-20T01:06:21.516" v="104" actId="47"/>
        <pc:sldMkLst>
          <pc:docMk/>
          <pc:sldMk cId="0" sldId="270"/>
        </pc:sldMkLst>
      </pc:sldChg>
      <pc:sldChg chg="add">
        <pc:chgData name="Mykel Edwards" userId="de84f436a66cfc11" providerId="LiveId" clId="{275D0D55-9D0E-4C6B-8659-CEA11358735C}" dt="2024-04-20T01:06:50.616" v="108"/>
        <pc:sldMkLst>
          <pc:docMk/>
          <pc:sldMk cId="2912000432" sldId="270"/>
        </pc:sldMkLst>
      </pc:sldChg>
      <pc:sldChg chg="add">
        <pc:chgData name="Mykel Edwards" userId="de84f436a66cfc11" providerId="LiveId" clId="{275D0D55-9D0E-4C6B-8659-CEA11358735C}" dt="2024-04-20T01:06:40.927" v="106"/>
        <pc:sldMkLst>
          <pc:docMk/>
          <pc:sldMk cId="2991459725" sldId="273"/>
        </pc:sldMkLst>
      </pc:sldChg>
      <pc:sldChg chg="addSp delSp modSp new mod">
        <pc:chgData name="Mykel Edwards" userId="de84f436a66cfc11" providerId="LiveId" clId="{275D0D55-9D0E-4C6B-8659-CEA11358735C}" dt="2024-04-20T20:29:34.518" v="650" actId="5793"/>
        <pc:sldMkLst>
          <pc:docMk/>
          <pc:sldMk cId="128917726" sldId="274"/>
        </pc:sldMkLst>
        <pc:spChg chg="mod">
          <ac:chgData name="Mykel Edwards" userId="de84f436a66cfc11" providerId="LiveId" clId="{275D0D55-9D0E-4C6B-8659-CEA11358735C}" dt="2024-04-20T01:07:23.295" v="135" actId="20577"/>
          <ac:spMkLst>
            <pc:docMk/>
            <pc:sldMk cId="128917726" sldId="274"/>
            <ac:spMk id="2" creationId="{F208CFED-6CF7-6C60-09CE-7D02C2080DBD}"/>
          </ac:spMkLst>
        </pc:spChg>
        <pc:spChg chg="del">
          <ac:chgData name="Mykel Edwards" userId="de84f436a66cfc11" providerId="LiveId" clId="{275D0D55-9D0E-4C6B-8659-CEA11358735C}" dt="2024-04-20T01:07:27.488" v="136" actId="478"/>
          <ac:spMkLst>
            <pc:docMk/>
            <pc:sldMk cId="128917726" sldId="274"/>
            <ac:spMk id="3" creationId="{89730734-FE48-7DD4-3440-3BCBB1DD132B}"/>
          </ac:spMkLst>
        </pc:spChg>
        <pc:spChg chg="add del mod">
          <ac:chgData name="Mykel Edwards" userId="de84f436a66cfc11" providerId="LiveId" clId="{275D0D55-9D0E-4C6B-8659-CEA11358735C}" dt="2024-04-20T01:08:29.380" v="145"/>
          <ac:spMkLst>
            <pc:docMk/>
            <pc:sldMk cId="128917726" sldId="274"/>
            <ac:spMk id="4" creationId="{DE5D0064-11BD-EC1D-7DFA-919A6B32E6DF}"/>
          </ac:spMkLst>
        </pc:spChg>
        <pc:spChg chg="add del mod">
          <ac:chgData name="Mykel Edwards" userId="de84f436a66cfc11" providerId="LiveId" clId="{275D0D55-9D0E-4C6B-8659-CEA11358735C}" dt="2024-04-20T02:35:20.130" v="152"/>
          <ac:spMkLst>
            <pc:docMk/>
            <pc:sldMk cId="128917726" sldId="274"/>
            <ac:spMk id="5" creationId="{CBE29810-36A6-B8B8-06CF-0D2A43426BA1}"/>
          </ac:spMkLst>
        </pc:spChg>
        <pc:spChg chg="add del mod">
          <ac:chgData name="Mykel Edwards" userId="de84f436a66cfc11" providerId="LiveId" clId="{275D0D55-9D0E-4C6B-8659-CEA11358735C}" dt="2024-04-20T20:29:34.518" v="650" actId="5793"/>
          <ac:spMkLst>
            <pc:docMk/>
            <pc:sldMk cId="128917726" sldId="274"/>
            <ac:spMk id="6" creationId="{12982D70-96AA-194F-C792-8FBDE75AF973}"/>
          </ac:spMkLst>
        </pc:spChg>
      </pc:sldChg>
      <pc:sldChg chg="new del">
        <pc:chgData name="Mykel Edwards" userId="de84f436a66cfc11" providerId="LiveId" clId="{275D0D55-9D0E-4C6B-8659-CEA11358735C}" dt="2024-04-20T01:09:21.523" v="149" actId="680"/>
        <pc:sldMkLst>
          <pc:docMk/>
          <pc:sldMk cId="2087980668" sldId="275"/>
        </pc:sldMkLst>
      </pc:sldChg>
      <pc:sldChg chg="addSp delSp modSp new mod setBg addAnim">
        <pc:chgData name="Mykel Edwards" userId="de84f436a66cfc11" providerId="LiveId" clId="{275D0D55-9D0E-4C6B-8659-CEA11358735C}" dt="2024-04-20T20:32:29.798" v="737"/>
        <pc:sldMkLst>
          <pc:docMk/>
          <pc:sldMk cId="3111088032" sldId="275"/>
        </pc:sldMkLst>
        <pc:spChg chg="mod">
          <ac:chgData name="Mykel Edwards" userId="de84f436a66cfc11" providerId="LiveId" clId="{275D0D55-9D0E-4C6B-8659-CEA11358735C}" dt="2024-04-20T20:32:29.795" v="736" actId="26606"/>
          <ac:spMkLst>
            <pc:docMk/>
            <pc:sldMk cId="3111088032" sldId="275"/>
            <ac:spMk id="2" creationId="{7209E5DB-1458-47DD-D730-E64561209004}"/>
          </ac:spMkLst>
        </pc:spChg>
        <pc:spChg chg="del">
          <ac:chgData name="Mykel Edwards" userId="de84f436a66cfc11" providerId="LiveId" clId="{275D0D55-9D0E-4C6B-8659-CEA11358735C}" dt="2024-04-20T20:32:13.110" v="709" actId="478"/>
          <ac:spMkLst>
            <pc:docMk/>
            <pc:sldMk cId="3111088032" sldId="275"/>
            <ac:spMk id="3" creationId="{DEF5A4C9-094C-86D4-90BD-652C5232381B}"/>
          </ac:spMkLst>
        </pc:spChg>
        <pc:spChg chg="add">
          <ac:chgData name="Mykel Edwards" userId="de84f436a66cfc11" providerId="LiveId" clId="{275D0D55-9D0E-4C6B-8659-CEA11358735C}" dt="2024-04-20T20:32:29.795" v="736" actId="26606"/>
          <ac:spMkLst>
            <pc:docMk/>
            <pc:sldMk cId="3111088032" sldId="275"/>
            <ac:spMk id="8" creationId="{82184FF4-7029-4ED7-813A-192E60608764}"/>
          </ac:spMkLst>
        </pc:spChg>
        <pc:spChg chg="add">
          <ac:chgData name="Mykel Edwards" userId="de84f436a66cfc11" providerId="LiveId" clId="{275D0D55-9D0E-4C6B-8659-CEA11358735C}" dt="2024-04-20T20:32:29.795" v="736" actId="26606"/>
          <ac:spMkLst>
            <pc:docMk/>
            <pc:sldMk cId="3111088032" sldId="275"/>
            <ac:spMk id="10" creationId="{AAA7AB09-557C-41AD-9113-FF9F68FA1035}"/>
          </ac:spMkLst>
        </pc:spChg>
        <pc:spChg chg="add">
          <ac:chgData name="Mykel Edwards" userId="de84f436a66cfc11" providerId="LiveId" clId="{275D0D55-9D0E-4C6B-8659-CEA11358735C}" dt="2024-04-20T20:32:29.795" v="736" actId="26606"/>
          <ac:spMkLst>
            <pc:docMk/>
            <pc:sldMk cId="3111088032" sldId="275"/>
            <ac:spMk id="12" creationId="{EF99ECAA-1F11-4937-BBA6-51935AB44C9D}"/>
          </ac:spMkLst>
        </pc:spChg>
        <pc:spChg chg="add">
          <ac:chgData name="Mykel Edwards" userId="de84f436a66cfc11" providerId="LiveId" clId="{275D0D55-9D0E-4C6B-8659-CEA11358735C}" dt="2024-04-20T20:32:29.795" v="736" actId="26606"/>
          <ac:spMkLst>
            <pc:docMk/>
            <pc:sldMk cId="3111088032" sldId="275"/>
            <ac:spMk id="20" creationId="{1DB043B4-68C6-45B9-82AC-A5800EADB8DB}"/>
          </ac:spMkLst>
        </pc:spChg>
        <pc:spChg chg="add">
          <ac:chgData name="Mykel Edwards" userId="de84f436a66cfc11" providerId="LiveId" clId="{275D0D55-9D0E-4C6B-8659-CEA11358735C}" dt="2024-04-20T20:32:29.795" v="736" actId="26606"/>
          <ac:spMkLst>
            <pc:docMk/>
            <pc:sldMk cId="3111088032" sldId="275"/>
            <ac:spMk id="22" creationId="{AD4EA4DF-0E7C-4098-86F6-7D0ACAEFC0BF}"/>
          </ac:spMkLst>
        </pc:spChg>
        <pc:spChg chg="add">
          <ac:chgData name="Mykel Edwards" userId="de84f436a66cfc11" providerId="LiveId" clId="{275D0D55-9D0E-4C6B-8659-CEA11358735C}" dt="2024-04-20T20:32:29.795" v="736" actId="26606"/>
          <ac:spMkLst>
            <pc:docMk/>
            <pc:sldMk cId="3111088032" sldId="275"/>
            <ac:spMk id="24" creationId="{FE05BC49-0F00-4C85-9AF5-A0CC5B39C8D2}"/>
          </ac:spMkLst>
        </pc:spChg>
        <pc:grpChg chg="add">
          <ac:chgData name="Mykel Edwards" userId="de84f436a66cfc11" providerId="LiveId" clId="{275D0D55-9D0E-4C6B-8659-CEA11358735C}" dt="2024-04-20T20:32:29.795" v="736" actId="26606"/>
          <ac:grpSpMkLst>
            <pc:docMk/>
            <pc:sldMk cId="3111088032" sldId="275"/>
            <ac:grpSpMk id="14" creationId="{79DE9FAB-6BBA-4CFE-B67D-77B47F01ECA4}"/>
          </ac:grpSpMkLst>
        </pc:grpChg>
        <pc:picChg chg="add">
          <ac:chgData name="Mykel Edwards" userId="de84f436a66cfc11" providerId="LiveId" clId="{275D0D55-9D0E-4C6B-8659-CEA11358735C}" dt="2024-04-20T20:32:29.795" v="736" actId="26606"/>
          <ac:picMkLst>
            <pc:docMk/>
            <pc:sldMk cId="3111088032" sldId="275"/>
            <ac:picMk id="4" creationId="{56EDA954-C86C-0DD5-A30F-A00AD776987C}"/>
          </ac:picMkLst>
        </pc:picChg>
      </pc:sldChg>
      <pc:sldChg chg="new del">
        <pc:chgData name="Mykel Edwards" userId="de84f436a66cfc11" providerId="LiveId" clId="{275D0D55-9D0E-4C6B-8659-CEA11358735C}" dt="2024-04-20T01:08:44.321" v="147" actId="680"/>
        <pc:sldMkLst>
          <pc:docMk/>
          <pc:sldMk cId="3261950247" sldId="275"/>
        </pc:sldMkLst>
      </pc:sldChg>
      <pc:sldChg chg="addSp delSp modSp new mod setBg addAnim">
        <pc:chgData name="Mykel Edwards" userId="de84f436a66cfc11" providerId="LiveId" clId="{275D0D55-9D0E-4C6B-8659-CEA11358735C}" dt="2024-04-20T20:31:16.906" v="703"/>
        <pc:sldMkLst>
          <pc:docMk/>
          <pc:sldMk cId="3036758682" sldId="276"/>
        </pc:sldMkLst>
        <pc:spChg chg="mod">
          <ac:chgData name="Mykel Edwards" userId="de84f436a66cfc11" providerId="LiveId" clId="{275D0D55-9D0E-4C6B-8659-CEA11358735C}" dt="2024-04-20T20:31:16.901" v="702" actId="26606"/>
          <ac:spMkLst>
            <pc:docMk/>
            <pc:sldMk cId="3036758682" sldId="276"/>
            <ac:spMk id="2" creationId="{EB2795C4-EB1A-F3EC-D9EC-BC4BFF8D94C7}"/>
          </ac:spMkLst>
        </pc:spChg>
        <pc:spChg chg="add del">
          <ac:chgData name="Mykel Edwards" userId="de84f436a66cfc11" providerId="LiveId" clId="{275D0D55-9D0E-4C6B-8659-CEA11358735C}" dt="2024-04-20T20:30:19.689" v="662" actId="478"/>
          <ac:spMkLst>
            <pc:docMk/>
            <pc:sldMk cId="3036758682" sldId="276"/>
            <ac:spMk id="3" creationId="{D4D5A156-5451-18B5-6681-833E7F3DFD81}"/>
          </ac:spMkLst>
        </pc:spChg>
        <pc:spChg chg="add">
          <ac:chgData name="Mykel Edwards" userId="de84f436a66cfc11" providerId="LiveId" clId="{275D0D55-9D0E-4C6B-8659-CEA11358735C}" dt="2024-04-20T20:31:16.901" v="702" actId="26606"/>
          <ac:spMkLst>
            <pc:docMk/>
            <pc:sldMk cId="3036758682" sldId="276"/>
            <ac:spMk id="8" creationId="{82184FF4-7029-4ED7-813A-192E60608764}"/>
          </ac:spMkLst>
        </pc:spChg>
        <pc:spChg chg="add">
          <ac:chgData name="Mykel Edwards" userId="de84f436a66cfc11" providerId="LiveId" clId="{275D0D55-9D0E-4C6B-8659-CEA11358735C}" dt="2024-04-20T20:31:16.901" v="702" actId="26606"/>
          <ac:spMkLst>
            <pc:docMk/>
            <pc:sldMk cId="3036758682" sldId="276"/>
            <ac:spMk id="10" creationId="{AAA7AB09-557C-41AD-9113-FF9F68FA1035}"/>
          </ac:spMkLst>
        </pc:spChg>
        <pc:spChg chg="add">
          <ac:chgData name="Mykel Edwards" userId="de84f436a66cfc11" providerId="LiveId" clId="{275D0D55-9D0E-4C6B-8659-CEA11358735C}" dt="2024-04-20T20:31:16.901" v="702" actId="26606"/>
          <ac:spMkLst>
            <pc:docMk/>
            <pc:sldMk cId="3036758682" sldId="276"/>
            <ac:spMk id="12" creationId="{EF99ECAA-1F11-4937-BBA6-51935AB44C9D}"/>
          </ac:spMkLst>
        </pc:spChg>
        <pc:spChg chg="add">
          <ac:chgData name="Mykel Edwards" userId="de84f436a66cfc11" providerId="LiveId" clId="{275D0D55-9D0E-4C6B-8659-CEA11358735C}" dt="2024-04-20T20:31:16.901" v="702" actId="26606"/>
          <ac:spMkLst>
            <pc:docMk/>
            <pc:sldMk cId="3036758682" sldId="276"/>
            <ac:spMk id="20" creationId="{1DB043B4-68C6-45B9-82AC-A5800EADB8DB}"/>
          </ac:spMkLst>
        </pc:spChg>
        <pc:spChg chg="add">
          <ac:chgData name="Mykel Edwards" userId="de84f436a66cfc11" providerId="LiveId" clId="{275D0D55-9D0E-4C6B-8659-CEA11358735C}" dt="2024-04-20T20:31:16.901" v="702" actId="26606"/>
          <ac:spMkLst>
            <pc:docMk/>
            <pc:sldMk cId="3036758682" sldId="276"/>
            <ac:spMk id="22" creationId="{AD4EA4DF-0E7C-4098-86F6-7D0ACAEFC0BF}"/>
          </ac:spMkLst>
        </pc:spChg>
        <pc:spChg chg="add">
          <ac:chgData name="Mykel Edwards" userId="de84f436a66cfc11" providerId="LiveId" clId="{275D0D55-9D0E-4C6B-8659-CEA11358735C}" dt="2024-04-20T20:31:16.901" v="702" actId="26606"/>
          <ac:spMkLst>
            <pc:docMk/>
            <pc:sldMk cId="3036758682" sldId="276"/>
            <ac:spMk id="24" creationId="{FE05BC49-0F00-4C85-9AF5-A0CC5B39C8D2}"/>
          </ac:spMkLst>
        </pc:spChg>
        <pc:grpChg chg="add">
          <ac:chgData name="Mykel Edwards" userId="de84f436a66cfc11" providerId="LiveId" clId="{275D0D55-9D0E-4C6B-8659-CEA11358735C}" dt="2024-04-20T20:31:16.901" v="702" actId="26606"/>
          <ac:grpSpMkLst>
            <pc:docMk/>
            <pc:sldMk cId="3036758682" sldId="276"/>
            <ac:grpSpMk id="14" creationId="{79DE9FAB-6BBA-4CFE-B67D-77B47F01ECA4}"/>
          </ac:grpSpMkLst>
        </pc:grpChg>
        <pc:picChg chg="add">
          <ac:chgData name="Mykel Edwards" userId="de84f436a66cfc11" providerId="LiveId" clId="{275D0D55-9D0E-4C6B-8659-CEA11358735C}" dt="2024-04-20T20:31:16.901" v="702" actId="26606"/>
          <ac:picMkLst>
            <pc:docMk/>
            <pc:sldMk cId="3036758682" sldId="276"/>
            <ac:picMk id="4" creationId="{40FB75C5-484E-1C3C-1C84-49DC4EB0DA2F}"/>
          </ac:picMkLst>
        </pc:picChg>
      </pc:sldChg>
      <pc:sldChg chg="add">
        <pc:chgData name="Mykel Edwards" userId="de84f436a66cfc11" providerId="LiveId" clId="{275D0D55-9D0E-4C6B-8659-CEA11358735C}" dt="2024-04-20T02:36:11.959" v="155"/>
        <pc:sldMkLst>
          <pc:docMk/>
          <pc:sldMk cId="3010704369" sldId="277"/>
        </pc:sldMkLst>
      </pc:sldChg>
      <pc:sldChg chg="add">
        <pc:chgData name="Mykel Edwards" userId="de84f436a66cfc11" providerId="LiveId" clId="{275D0D55-9D0E-4C6B-8659-CEA11358735C}" dt="2024-04-20T02:36:17.306" v="156"/>
        <pc:sldMkLst>
          <pc:docMk/>
          <pc:sldMk cId="0" sldId="278"/>
        </pc:sldMkLst>
      </pc:sldChg>
      <pc:sldChg chg="add">
        <pc:chgData name="Mykel Edwards" userId="de84f436a66cfc11" providerId="LiveId" clId="{275D0D55-9D0E-4C6B-8659-CEA11358735C}" dt="2024-04-20T02:36:22.302" v="157"/>
        <pc:sldMkLst>
          <pc:docMk/>
          <pc:sldMk cId="2603488088" sldId="279"/>
        </pc:sldMkLst>
      </pc:sldChg>
      <pc:sldChg chg="add">
        <pc:chgData name="Mykel Edwards" userId="de84f436a66cfc11" providerId="LiveId" clId="{275D0D55-9D0E-4C6B-8659-CEA11358735C}" dt="2024-04-20T02:36:27.275" v="158"/>
        <pc:sldMkLst>
          <pc:docMk/>
          <pc:sldMk cId="3169217187" sldId="280"/>
        </pc:sldMkLst>
      </pc:sldChg>
      <pc:sldChg chg="add">
        <pc:chgData name="Mykel Edwards" userId="de84f436a66cfc11" providerId="LiveId" clId="{275D0D55-9D0E-4C6B-8659-CEA11358735C}" dt="2024-04-20T02:36:33.118" v="159"/>
        <pc:sldMkLst>
          <pc:docMk/>
          <pc:sldMk cId="1594096400" sldId="281"/>
        </pc:sldMkLst>
      </pc:sldChg>
      <pc:sldChg chg="add">
        <pc:chgData name="Mykel Edwards" userId="de84f436a66cfc11" providerId="LiveId" clId="{275D0D55-9D0E-4C6B-8659-CEA11358735C}" dt="2024-04-20T02:36:37.072" v="160"/>
        <pc:sldMkLst>
          <pc:docMk/>
          <pc:sldMk cId="3138022464" sldId="282"/>
        </pc:sldMkLst>
      </pc:sldChg>
      <pc:sldChg chg="add">
        <pc:chgData name="Mykel Edwards" userId="de84f436a66cfc11" providerId="LiveId" clId="{275D0D55-9D0E-4C6B-8659-CEA11358735C}" dt="2024-04-20T02:37:18.158" v="161"/>
        <pc:sldMkLst>
          <pc:docMk/>
          <pc:sldMk cId="0" sldId="283"/>
        </pc:sldMkLst>
      </pc:sldChg>
      <pc:sldChg chg="addSp delSp modSp new mod setBg addAnim delAnim">
        <pc:chgData name="Mykel Edwards" userId="de84f436a66cfc11" providerId="LiveId" clId="{275D0D55-9D0E-4C6B-8659-CEA11358735C}" dt="2024-04-20T20:34:27.006" v="768" actId="26606"/>
        <pc:sldMkLst>
          <pc:docMk/>
          <pc:sldMk cId="2181987774" sldId="284"/>
        </pc:sldMkLst>
        <pc:spChg chg="mod">
          <ac:chgData name="Mykel Edwards" userId="de84f436a66cfc11" providerId="LiveId" clId="{275D0D55-9D0E-4C6B-8659-CEA11358735C}" dt="2024-04-20T20:34:27.006" v="768" actId="26606"/>
          <ac:spMkLst>
            <pc:docMk/>
            <pc:sldMk cId="2181987774" sldId="284"/>
            <ac:spMk id="2" creationId="{CF058627-D149-41A6-5FEC-3D31A7069D87}"/>
          </ac:spMkLst>
        </pc:spChg>
        <pc:spChg chg="del">
          <ac:chgData name="Mykel Edwards" userId="de84f436a66cfc11" providerId="LiveId" clId="{275D0D55-9D0E-4C6B-8659-CEA11358735C}" dt="2024-04-20T20:32:40.390" v="738" actId="478"/>
          <ac:spMkLst>
            <pc:docMk/>
            <pc:sldMk cId="2181987774" sldId="284"/>
            <ac:spMk id="3" creationId="{0E9A2D79-E7E4-D75D-9BD6-4B677215E55F}"/>
          </ac:spMkLst>
        </pc:spChg>
        <pc:spChg chg="add">
          <ac:chgData name="Mykel Edwards" userId="de84f436a66cfc11" providerId="LiveId" clId="{275D0D55-9D0E-4C6B-8659-CEA11358735C}" dt="2024-04-20T20:34:27.006" v="768" actId="26606"/>
          <ac:spMkLst>
            <pc:docMk/>
            <pc:sldMk cId="2181987774" sldId="284"/>
            <ac:spMk id="7" creationId="{82184FF4-7029-4ED7-813A-192E60608764}"/>
          </ac:spMkLst>
        </pc:spChg>
        <pc:spChg chg="add del">
          <ac:chgData name="Mykel Edwards" userId="de84f436a66cfc11" providerId="LiveId" clId="{275D0D55-9D0E-4C6B-8659-CEA11358735C}" dt="2024-04-20T20:34:23.346" v="765" actId="26606"/>
          <ac:spMkLst>
            <pc:docMk/>
            <pc:sldMk cId="2181987774" sldId="284"/>
            <ac:spMk id="8" creationId="{82184FF4-7029-4ED7-813A-192E60608764}"/>
          </ac:spMkLst>
        </pc:spChg>
        <pc:spChg chg="add">
          <ac:chgData name="Mykel Edwards" userId="de84f436a66cfc11" providerId="LiveId" clId="{275D0D55-9D0E-4C6B-8659-CEA11358735C}" dt="2024-04-20T20:34:27.006" v="768" actId="26606"/>
          <ac:spMkLst>
            <pc:docMk/>
            <pc:sldMk cId="2181987774" sldId="284"/>
            <ac:spMk id="9" creationId="{AAA7AB09-557C-41AD-9113-FF9F68FA1035}"/>
          </ac:spMkLst>
        </pc:spChg>
        <pc:spChg chg="add del">
          <ac:chgData name="Mykel Edwards" userId="de84f436a66cfc11" providerId="LiveId" clId="{275D0D55-9D0E-4C6B-8659-CEA11358735C}" dt="2024-04-20T20:34:23.346" v="765" actId="26606"/>
          <ac:spMkLst>
            <pc:docMk/>
            <pc:sldMk cId="2181987774" sldId="284"/>
            <ac:spMk id="10" creationId="{AAA7AB09-557C-41AD-9113-FF9F68FA1035}"/>
          </ac:spMkLst>
        </pc:spChg>
        <pc:spChg chg="add">
          <ac:chgData name="Mykel Edwards" userId="de84f436a66cfc11" providerId="LiveId" clId="{275D0D55-9D0E-4C6B-8659-CEA11358735C}" dt="2024-04-20T20:34:27.006" v="768" actId="26606"/>
          <ac:spMkLst>
            <pc:docMk/>
            <pc:sldMk cId="2181987774" sldId="284"/>
            <ac:spMk id="11" creationId="{EF99ECAA-1F11-4937-BBA6-51935AB44C9D}"/>
          </ac:spMkLst>
        </pc:spChg>
        <pc:spChg chg="add del">
          <ac:chgData name="Mykel Edwards" userId="de84f436a66cfc11" providerId="LiveId" clId="{275D0D55-9D0E-4C6B-8659-CEA11358735C}" dt="2024-04-20T20:34:23.346" v="765" actId="26606"/>
          <ac:spMkLst>
            <pc:docMk/>
            <pc:sldMk cId="2181987774" sldId="284"/>
            <ac:spMk id="12" creationId="{EF99ECAA-1F11-4937-BBA6-51935AB44C9D}"/>
          </ac:spMkLst>
        </pc:spChg>
        <pc:spChg chg="add">
          <ac:chgData name="Mykel Edwards" userId="de84f436a66cfc11" providerId="LiveId" clId="{275D0D55-9D0E-4C6B-8659-CEA11358735C}" dt="2024-04-20T20:34:27.006" v="768" actId="26606"/>
          <ac:spMkLst>
            <pc:docMk/>
            <pc:sldMk cId="2181987774" sldId="284"/>
            <ac:spMk id="19" creationId="{3E4A0FF0-C01D-4D79-B2A0-DB8ABC7F32C0}"/>
          </ac:spMkLst>
        </pc:spChg>
        <pc:spChg chg="add del">
          <ac:chgData name="Mykel Edwards" userId="de84f436a66cfc11" providerId="LiveId" clId="{275D0D55-9D0E-4C6B-8659-CEA11358735C}" dt="2024-04-20T20:34:23.346" v="765" actId="26606"/>
          <ac:spMkLst>
            <pc:docMk/>
            <pc:sldMk cId="2181987774" sldId="284"/>
            <ac:spMk id="20" creationId="{1DB043B4-68C6-45B9-82AC-A5800EADB8DB}"/>
          </ac:spMkLst>
        </pc:spChg>
        <pc:spChg chg="add">
          <ac:chgData name="Mykel Edwards" userId="de84f436a66cfc11" providerId="LiveId" clId="{275D0D55-9D0E-4C6B-8659-CEA11358735C}" dt="2024-04-20T20:34:27.006" v="768" actId="26606"/>
          <ac:spMkLst>
            <pc:docMk/>
            <pc:sldMk cId="2181987774" sldId="284"/>
            <ac:spMk id="21" creationId="{75BADA6A-2C76-4836-8989-77894EEFDD9F}"/>
          </ac:spMkLst>
        </pc:spChg>
        <pc:spChg chg="add del">
          <ac:chgData name="Mykel Edwards" userId="de84f436a66cfc11" providerId="LiveId" clId="{275D0D55-9D0E-4C6B-8659-CEA11358735C}" dt="2024-04-20T20:34:23.346" v="765" actId="26606"/>
          <ac:spMkLst>
            <pc:docMk/>
            <pc:sldMk cId="2181987774" sldId="284"/>
            <ac:spMk id="22" creationId="{AD4EA4DF-0E7C-4098-86F6-7D0ACAEFC0BF}"/>
          </ac:spMkLst>
        </pc:spChg>
        <pc:spChg chg="add del">
          <ac:chgData name="Mykel Edwards" userId="de84f436a66cfc11" providerId="LiveId" clId="{275D0D55-9D0E-4C6B-8659-CEA11358735C}" dt="2024-04-20T20:34:23.346" v="765" actId="26606"/>
          <ac:spMkLst>
            <pc:docMk/>
            <pc:sldMk cId="2181987774" sldId="284"/>
            <ac:spMk id="24" creationId="{FE05BC49-0F00-4C85-9AF5-A0CC5B39C8D2}"/>
          </ac:spMkLst>
        </pc:spChg>
        <pc:spChg chg="add del">
          <ac:chgData name="Mykel Edwards" userId="de84f436a66cfc11" providerId="LiveId" clId="{275D0D55-9D0E-4C6B-8659-CEA11358735C}" dt="2024-04-20T20:34:26.998" v="767" actId="26606"/>
          <ac:spMkLst>
            <pc:docMk/>
            <pc:sldMk cId="2181987774" sldId="284"/>
            <ac:spMk id="29" creationId="{82184FF4-7029-4ED7-813A-192E60608764}"/>
          </ac:spMkLst>
        </pc:spChg>
        <pc:spChg chg="add del">
          <ac:chgData name="Mykel Edwards" userId="de84f436a66cfc11" providerId="LiveId" clId="{275D0D55-9D0E-4C6B-8659-CEA11358735C}" dt="2024-04-20T20:34:26.998" v="767" actId="26606"/>
          <ac:spMkLst>
            <pc:docMk/>
            <pc:sldMk cId="2181987774" sldId="284"/>
            <ac:spMk id="30" creationId="{3F7CD3B8-4EAD-4444-9EB3-CA03A6612804}"/>
          </ac:spMkLst>
        </pc:spChg>
        <pc:spChg chg="add del">
          <ac:chgData name="Mykel Edwards" userId="de84f436a66cfc11" providerId="LiveId" clId="{275D0D55-9D0E-4C6B-8659-CEA11358735C}" dt="2024-04-20T20:34:26.998" v="767" actId="26606"/>
          <ac:spMkLst>
            <pc:docMk/>
            <pc:sldMk cId="2181987774" sldId="284"/>
            <ac:spMk id="31" creationId="{AAA7AB09-557C-41AD-9113-FF9F68FA1035}"/>
          </ac:spMkLst>
        </pc:spChg>
        <pc:spChg chg="add del">
          <ac:chgData name="Mykel Edwards" userId="de84f436a66cfc11" providerId="LiveId" clId="{275D0D55-9D0E-4C6B-8659-CEA11358735C}" dt="2024-04-20T20:34:26.998" v="767" actId="26606"/>
          <ac:spMkLst>
            <pc:docMk/>
            <pc:sldMk cId="2181987774" sldId="284"/>
            <ac:spMk id="32" creationId="{EF99ECAA-1F11-4937-BBA6-51935AB44C9D}"/>
          </ac:spMkLst>
        </pc:spChg>
        <pc:spChg chg="add del">
          <ac:chgData name="Mykel Edwards" userId="de84f436a66cfc11" providerId="LiveId" clId="{275D0D55-9D0E-4C6B-8659-CEA11358735C}" dt="2024-04-20T20:34:26.998" v="767" actId="26606"/>
          <ac:spMkLst>
            <pc:docMk/>
            <pc:sldMk cId="2181987774" sldId="284"/>
            <ac:spMk id="38" creationId="{E76424EA-2FE7-47E5-99E5-7EDD3063F712}"/>
          </ac:spMkLst>
        </pc:spChg>
        <pc:spChg chg="add del">
          <ac:chgData name="Mykel Edwards" userId="de84f436a66cfc11" providerId="LiveId" clId="{275D0D55-9D0E-4C6B-8659-CEA11358735C}" dt="2024-04-20T20:34:26.998" v="767" actId="26606"/>
          <ac:spMkLst>
            <pc:docMk/>
            <pc:sldMk cId="2181987774" sldId="284"/>
            <ac:spMk id="40" creationId="{1DB043B4-68C6-45B9-82AC-A5800EADB8DB}"/>
          </ac:spMkLst>
        </pc:spChg>
        <pc:spChg chg="add del">
          <ac:chgData name="Mykel Edwards" userId="de84f436a66cfc11" providerId="LiveId" clId="{275D0D55-9D0E-4C6B-8659-CEA11358735C}" dt="2024-04-20T20:34:26.998" v="767" actId="26606"/>
          <ac:spMkLst>
            <pc:docMk/>
            <pc:sldMk cId="2181987774" sldId="284"/>
            <ac:spMk id="41" creationId="{7AEC842D-C905-4DEA-B1C3-CA51995C572A}"/>
          </ac:spMkLst>
        </pc:spChg>
        <pc:grpChg chg="add">
          <ac:chgData name="Mykel Edwards" userId="de84f436a66cfc11" providerId="LiveId" clId="{275D0D55-9D0E-4C6B-8659-CEA11358735C}" dt="2024-04-20T20:34:27.006" v="768" actId="26606"/>
          <ac:grpSpMkLst>
            <pc:docMk/>
            <pc:sldMk cId="2181987774" sldId="284"/>
            <ac:grpSpMk id="13" creationId="{79DE9FAB-6BBA-4CFE-B67D-77B47F01ECA4}"/>
          </ac:grpSpMkLst>
        </pc:grpChg>
        <pc:grpChg chg="add del">
          <ac:chgData name="Mykel Edwards" userId="de84f436a66cfc11" providerId="LiveId" clId="{275D0D55-9D0E-4C6B-8659-CEA11358735C}" dt="2024-04-20T20:34:23.346" v="765" actId="26606"/>
          <ac:grpSpMkLst>
            <pc:docMk/>
            <pc:sldMk cId="2181987774" sldId="284"/>
            <ac:grpSpMk id="14" creationId="{79DE9FAB-6BBA-4CFE-B67D-77B47F01ECA4}"/>
          </ac:grpSpMkLst>
        </pc:grpChg>
        <pc:grpChg chg="add">
          <ac:chgData name="Mykel Edwards" userId="de84f436a66cfc11" providerId="LiveId" clId="{275D0D55-9D0E-4C6B-8659-CEA11358735C}" dt="2024-04-20T20:34:27.006" v="768" actId="26606"/>
          <ac:grpSpMkLst>
            <pc:docMk/>
            <pc:sldMk cId="2181987774" sldId="284"/>
            <ac:grpSpMk id="23" creationId="{4A5A234B-C533-4F71-925E-C2E8E3D650E5}"/>
          </ac:grpSpMkLst>
        </pc:grpChg>
        <pc:grpChg chg="add del">
          <ac:chgData name="Mykel Edwards" userId="de84f436a66cfc11" providerId="LiveId" clId="{275D0D55-9D0E-4C6B-8659-CEA11358735C}" dt="2024-04-20T20:34:26.998" v="767" actId="26606"/>
          <ac:grpSpMkLst>
            <pc:docMk/>
            <pc:sldMk cId="2181987774" sldId="284"/>
            <ac:grpSpMk id="26" creationId="{4592A8CB-0B0A-43A5-86F4-712B0C469671}"/>
          </ac:grpSpMkLst>
        </pc:grpChg>
        <pc:grpChg chg="add del">
          <ac:chgData name="Mykel Edwards" userId="de84f436a66cfc11" providerId="LiveId" clId="{275D0D55-9D0E-4C6B-8659-CEA11358735C}" dt="2024-04-20T20:34:26.998" v="767" actId="26606"/>
          <ac:grpSpMkLst>
            <pc:docMk/>
            <pc:sldMk cId="2181987774" sldId="284"/>
            <ac:grpSpMk id="33" creationId="{79DE9FAB-6BBA-4CFE-B67D-77B47F01ECA4}"/>
          </ac:grpSpMkLst>
        </pc:grpChg>
        <pc:picChg chg="add del">
          <ac:chgData name="Mykel Edwards" userId="de84f436a66cfc11" providerId="LiveId" clId="{275D0D55-9D0E-4C6B-8659-CEA11358735C}" dt="2024-04-20T20:34:23.346" v="765" actId="26606"/>
          <ac:picMkLst>
            <pc:docMk/>
            <pc:sldMk cId="2181987774" sldId="284"/>
            <ac:picMk id="4" creationId="{AE3732A7-B34B-ECA1-3F45-D25B874794F4}"/>
          </ac:picMkLst>
        </pc:picChg>
        <pc:picChg chg="add del">
          <ac:chgData name="Mykel Edwards" userId="de84f436a66cfc11" providerId="LiveId" clId="{275D0D55-9D0E-4C6B-8659-CEA11358735C}" dt="2024-04-20T20:34:26.998" v="767" actId="26606"/>
          <ac:picMkLst>
            <pc:docMk/>
            <pc:sldMk cId="2181987774" sldId="284"/>
            <ac:picMk id="39" creationId="{74EAB2F4-05AC-20B7-39AA-047C63206808}"/>
          </ac:picMkLst>
        </pc:picChg>
      </pc:sldChg>
      <pc:sldChg chg="add">
        <pc:chgData name="Mykel Edwards" userId="de84f436a66cfc11" providerId="LiveId" clId="{275D0D55-9D0E-4C6B-8659-CEA11358735C}" dt="2024-04-20T02:37:26.767" v="163"/>
        <pc:sldMkLst>
          <pc:docMk/>
          <pc:sldMk cId="2609154488" sldId="285"/>
        </pc:sldMkLst>
      </pc:sldChg>
      <pc:sldChg chg="add">
        <pc:chgData name="Mykel Edwards" userId="de84f436a66cfc11" providerId="LiveId" clId="{275D0D55-9D0E-4C6B-8659-CEA11358735C}" dt="2024-04-20T02:37:29.982" v="164"/>
        <pc:sldMkLst>
          <pc:docMk/>
          <pc:sldMk cId="538960233" sldId="286"/>
        </pc:sldMkLst>
      </pc:sldChg>
      <pc:sldChg chg="add">
        <pc:chgData name="Mykel Edwards" userId="de84f436a66cfc11" providerId="LiveId" clId="{275D0D55-9D0E-4C6B-8659-CEA11358735C}" dt="2024-04-20T02:37:33.937" v="165"/>
        <pc:sldMkLst>
          <pc:docMk/>
          <pc:sldMk cId="315680145" sldId="287"/>
        </pc:sldMkLst>
      </pc:sldChg>
      <pc:sldChg chg="addSp delSp modSp new mod setBg addAnim">
        <pc:chgData name="Mykel Edwards" userId="de84f436a66cfc11" providerId="LiveId" clId="{275D0D55-9D0E-4C6B-8659-CEA11358735C}" dt="2024-04-20T20:35:12.545" v="792"/>
        <pc:sldMkLst>
          <pc:docMk/>
          <pc:sldMk cId="2359884602" sldId="288"/>
        </pc:sldMkLst>
        <pc:spChg chg="mod">
          <ac:chgData name="Mykel Edwards" userId="de84f436a66cfc11" providerId="LiveId" clId="{275D0D55-9D0E-4C6B-8659-CEA11358735C}" dt="2024-04-20T20:35:12.542" v="791" actId="26606"/>
          <ac:spMkLst>
            <pc:docMk/>
            <pc:sldMk cId="2359884602" sldId="288"/>
            <ac:spMk id="2" creationId="{7FEB3CC3-64DA-D3A0-3B15-91C4C75EBCF2}"/>
          </ac:spMkLst>
        </pc:spChg>
        <pc:spChg chg="del">
          <ac:chgData name="Mykel Edwards" userId="de84f436a66cfc11" providerId="LiveId" clId="{275D0D55-9D0E-4C6B-8659-CEA11358735C}" dt="2024-04-20T20:34:52.299" v="769" actId="478"/>
          <ac:spMkLst>
            <pc:docMk/>
            <pc:sldMk cId="2359884602" sldId="288"/>
            <ac:spMk id="3" creationId="{C71D79FB-7362-D57F-FEBE-A175C060BBB6}"/>
          </ac:spMkLst>
        </pc:spChg>
        <pc:spChg chg="add">
          <ac:chgData name="Mykel Edwards" userId="de84f436a66cfc11" providerId="LiveId" clId="{275D0D55-9D0E-4C6B-8659-CEA11358735C}" dt="2024-04-20T20:35:12.542" v="791" actId="26606"/>
          <ac:spMkLst>
            <pc:docMk/>
            <pc:sldMk cId="2359884602" sldId="288"/>
            <ac:spMk id="8" creationId="{82184FF4-7029-4ED7-813A-192E60608764}"/>
          </ac:spMkLst>
        </pc:spChg>
        <pc:spChg chg="add">
          <ac:chgData name="Mykel Edwards" userId="de84f436a66cfc11" providerId="LiveId" clId="{275D0D55-9D0E-4C6B-8659-CEA11358735C}" dt="2024-04-20T20:35:12.542" v="791" actId="26606"/>
          <ac:spMkLst>
            <pc:docMk/>
            <pc:sldMk cId="2359884602" sldId="288"/>
            <ac:spMk id="10" creationId="{AAA7AB09-557C-41AD-9113-FF9F68FA1035}"/>
          </ac:spMkLst>
        </pc:spChg>
        <pc:spChg chg="add">
          <ac:chgData name="Mykel Edwards" userId="de84f436a66cfc11" providerId="LiveId" clId="{275D0D55-9D0E-4C6B-8659-CEA11358735C}" dt="2024-04-20T20:35:12.542" v="791" actId="26606"/>
          <ac:spMkLst>
            <pc:docMk/>
            <pc:sldMk cId="2359884602" sldId="288"/>
            <ac:spMk id="12" creationId="{EF99ECAA-1F11-4937-BBA6-51935AB44C9D}"/>
          </ac:spMkLst>
        </pc:spChg>
        <pc:spChg chg="add">
          <ac:chgData name="Mykel Edwards" userId="de84f436a66cfc11" providerId="LiveId" clId="{275D0D55-9D0E-4C6B-8659-CEA11358735C}" dt="2024-04-20T20:35:12.542" v="791" actId="26606"/>
          <ac:spMkLst>
            <pc:docMk/>
            <pc:sldMk cId="2359884602" sldId="288"/>
            <ac:spMk id="20" creationId="{1DB043B4-68C6-45B9-82AC-A5800EADB8DB}"/>
          </ac:spMkLst>
        </pc:spChg>
        <pc:spChg chg="add">
          <ac:chgData name="Mykel Edwards" userId="de84f436a66cfc11" providerId="LiveId" clId="{275D0D55-9D0E-4C6B-8659-CEA11358735C}" dt="2024-04-20T20:35:12.542" v="791" actId="26606"/>
          <ac:spMkLst>
            <pc:docMk/>
            <pc:sldMk cId="2359884602" sldId="288"/>
            <ac:spMk id="22" creationId="{AD4EA4DF-0E7C-4098-86F6-7D0ACAEFC0BF}"/>
          </ac:spMkLst>
        </pc:spChg>
        <pc:spChg chg="add">
          <ac:chgData name="Mykel Edwards" userId="de84f436a66cfc11" providerId="LiveId" clId="{275D0D55-9D0E-4C6B-8659-CEA11358735C}" dt="2024-04-20T20:35:12.542" v="791" actId="26606"/>
          <ac:spMkLst>
            <pc:docMk/>
            <pc:sldMk cId="2359884602" sldId="288"/>
            <ac:spMk id="24" creationId="{FE05BC49-0F00-4C85-9AF5-A0CC5B39C8D2}"/>
          </ac:spMkLst>
        </pc:spChg>
        <pc:grpChg chg="add">
          <ac:chgData name="Mykel Edwards" userId="de84f436a66cfc11" providerId="LiveId" clId="{275D0D55-9D0E-4C6B-8659-CEA11358735C}" dt="2024-04-20T20:35:12.542" v="791" actId="26606"/>
          <ac:grpSpMkLst>
            <pc:docMk/>
            <pc:sldMk cId="2359884602" sldId="288"/>
            <ac:grpSpMk id="14" creationId="{79DE9FAB-6BBA-4CFE-B67D-77B47F01ECA4}"/>
          </ac:grpSpMkLst>
        </pc:grpChg>
        <pc:picChg chg="add">
          <ac:chgData name="Mykel Edwards" userId="de84f436a66cfc11" providerId="LiveId" clId="{275D0D55-9D0E-4C6B-8659-CEA11358735C}" dt="2024-04-20T20:35:12.542" v="791" actId="26606"/>
          <ac:picMkLst>
            <pc:docMk/>
            <pc:sldMk cId="2359884602" sldId="288"/>
            <ac:picMk id="4" creationId="{9F20D90A-E093-5B41-708F-FF63B014B00B}"/>
          </ac:picMkLst>
        </pc:picChg>
      </pc:sldChg>
      <pc:sldChg chg="add">
        <pc:chgData name="Mykel Edwards" userId="de84f436a66cfc11" providerId="LiveId" clId="{275D0D55-9D0E-4C6B-8659-CEA11358735C}" dt="2024-04-20T02:37:58.742" v="167"/>
        <pc:sldMkLst>
          <pc:docMk/>
          <pc:sldMk cId="0" sldId="289"/>
        </pc:sldMkLst>
      </pc:sldChg>
      <pc:sldChg chg="add">
        <pc:chgData name="Mykel Edwards" userId="de84f436a66cfc11" providerId="LiveId" clId="{275D0D55-9D0E-4C6B-8659-CEA11358735C}" dt="2024-04-20T02:38:04.365" v="168"/>
        <pc:sldMkLst>
          <pc:docMk/>
          <pc:sldMk cId="2793472690" sldId="290"/>
        </pc:sldMkLst>
      </pc:sldChg>
      <pc:sldChg chg="add">
        <pc:chgData name="Mykel Edwards" userId="de84f436a66cfc11" providerId="LiveId" clId="{275D0D55-9D0E-4C6B-8659-CEA11358735C}" dt="2024-04-20T02:38:08.103" v="169"/>
        <pc:sldMkLst>
          <pc:docMk/>
          <pc:sldMk cId="274023287" sldId="291"/>
        </pc:sldMkLst>
      </pc:sldChg>
      <pc:sldChg chg="add">
        <pc:chgData name="Mykel Edwards" userId="de84f436a66cfc11" providerId="LiveId" clId="{275D0D55-9D0E-4C6B-8659-CEA11358735C}" dt="2024-04-20T02:38:11.549" v="170"/>
        <pc:sldMkLst>
          <pc:docMk/>
          <pc:sldMk cId="2098077100" sldId="292"/>
        </pc:sldMkLst>
      </pc:sldChg>
      <pc:sldChg chg="addSp delSp modSp new mod setBg">
        <pc:chgData name="Mykel Edwards" userId="de84f436a66cfc11" providerId="LiveId" clId="{275D0D55-9D0E-4C6B-8659-CEA11358735C}" dt="2024-04-20T20:35:43.760" v="825" actId="26606"/>
        <pc:sldMkLst>
          <pc:docMk/>
          <pc:sldMk cId="1102684867" sldId="293"/>
        </pc:sldMkLst>
        <pc:spChg chg="mod">
          <ac:chgData name="Mykel Edwards" userId="de84f436a66cfc11" providerId="LiveId" clId="{275D0D55-9D0E-4C6B-8659-CEA11358735C}" dt="2024-04-20T20:35:43.760" v="825" actId="26606"/>
          <ac:spMkLst>
            <pc:docMk/>
            <pc:sldMk cId="1102684867" sldId="293"/>
            <ac:spMk id="2" creationId="{007EFCC7-1D96-D231-8222-749A119DEFB6}"/>
          </ac:spMkLst>
        </pc:spChg>
        <pc:spChg chg="del">
          <ac:chgData name="Mykel Edwards" userId="de84f436a66cfc11" providerId="LiveId" clId="{275D0D55-9D0E-4C6B-8659-CEA11358735C}" dt="2024-04-20T20:35:20.307" v="793" actId="478"/>
          <ac:spMkLst>
            <pc:docMk/>
            <pc:sldMk cId="1102684867" sldId="293"/>
            <ac:spMk id="3" creationId="{E7F6605D-B52D-29FA-ABFD-930D1CACC383}"/>
          </ac:spMkLst>
        </pc:spChg>
        <pc:spChg chg="add">
          <ac:chgData name="Mykel Edwards" userId="de84f436a66cfc11" providerId="LiveId" clId="{275D0D55-9D0E-4C6B-8659-CEA11358735C}" dt="2024-04-20T20:35:43.760" v="825" actId="26606"/>
          <ac:spMkLst>
            <pc:docMk/>
            <pc:sldMk cId="1102684867" sldId="293"/>
            <ac:spMk id="7" creationId="{82184FF4-7029-4ED7-813A-192E60608764}"/>
          </ac:spMkLst>
        </pc:spChg>
        <pc:spChg chg="add">
          <ac:chgData name="Mykel Edwards" userId="de84f436a66cfc11" providerId="LiveId" clId="{275D0D55-9D0E-4C6B-8659-CEA11358735C}" dt="2024-04-20T20:35:43.760" v="825" actId="26606"/>
          <ac:spMkLst>
            <pc:docMk/>
            <pc:sldMk cId="1102684867" sldId="293"/>
            <ac:spMk id="9" creationId="{AAA7AB09-557C-41AD-9113-FF9F68FA1035}"/>
          </ac:spMkLst>
        </pc:spChg>
        <pc:spChg chg="add">
          <ac:chgData name="Mykel Edwards" userId="de84f436a66cfc11" providerId="LiveId" clId="{275D0D55-9D0E-4C6B-8659-CEA11358735C}" dt="2024-04-20T20:35:43.760" v="825" actId="26606"/>
          <ac:spMkLst>
            <pc:docMk/>
            <pc:sldMk cId="1102684867" sldId="293"/>
            <ac:spMk id="11" creationId="{EF99ECAA-1F11-4937-BBA6-51935AB44C9D}"/>
          </ac:spMkLst>
        </pc:spChg>
        <pc:spChg chg="add">
          <ac:chgData name="Mykel Edwards" userId="de84f436a66cfc11" providerId="LiveId" clId="{275D0D55-9D0E-4C6B-8659-CEA11358735C}" dt="2024-04-20T20:35:43.760" v="825" actId="26606"/>
          <ac:spMkLst>
            <pc:docMk/>
            <pc:sldMk cId="1102684867" sldId="293"/>
            <ac:spMk id="19" creationId="{940082A1-24A5-4276-83A4-39E993BD691B}"/>
          </ac:spMkLst>
        </pc:spChg>
        <pc:spChg chg="add">
          <ac:chgData name="Mykel Edwards" userId="de84f436a66cfc11" providerId="LiveId" clId="{275D0D55-9D0E-4C6B-8659-CEA11358735C}" dt="2024-04-20T20:35:43.760" v="825" actId="26606"/>
          <ac:spMkLst>
            <pc:docMk/>
            <pc:sldMk cId="1102684867" sldId="293"/>
            <ac:spMk id="21" creationId="{6D840B21-A957-4CFE-AA5B-9711DF6D3305}"/>
          </ac:spMkLst>
        </pc:spChg>
        <pc:grpChg chg="add">
          <ac:chgData name="Mykel Edwards" userId="de84f436a66cfc11" providerId="LiveId" clId="{275D0D55-9D0E-4C6B-8659-CEA11358735C}" dt="2024-04-20T20:35:43.760" v="825" actId="26606"/>
          <ac:grpSpMkLst>
            <pc:docMk/>
            <pc:sldMk cId="1102684867" sldId="293"/>
            <ac:grpSpMk id="13" creationId="{79DE9FAB-6BBA-4CFE-B67D-77B47F01ECA4}"/>
          </ac:grpSpMkLst>
        </pc:grpChg>
        <pc:grpChg chg="add">
          <ac:chgData name="Mykel Edwards" userId="de84f436a66cfc11" providerId="LiveId" clId="{275D0D55-9D0E-4C6B-8659-CEA11358735C}" dt="2024-04-20T20:35:43.760" v="825" actId="26606"/>
          <ac:grpSpMkLst>
            <pc:docMk/>
            <pc:sldMk cId="1102684867" sldId="293"/>
            <ac:grpSpMk id="23" creationId="{DBFD4376-13D5-43C1-86D8-8133A9D886E1}"/>
          </ac:grpSpMkLst>
        </pc:grpChg>
      </pc:sldChg>
      <pc:sldChg chg="add">
        <pc:chgData name="Mykel Edwards" userId="de84f436a66cfc11" providerId="LiveId" clId="{275D0D55-9D0E-4C6B-8659-CEA11358735C}" dt="2024-04-20T02:38:34.995" v="172"/>
        <pc:sldMkLst>
          <pc:docMk/>
          <pc:sldMk cId="0" sldId="294"/>
        </pc:sldMkLst>
      </pc:sldChg>
      <pc:sldChg chg="add">
        <pc:chgData name="Mykel Edwards" userId="de84f436a66cfc11" providerId="LiveId" clId="{275D0D55-9D0E-4C6B-8659-CEA11358735C}" dt="2024-04-20T02:38:38.664" v="173"/>
        <pc:sldMkLst>
          <pc:docMk/>
          <pc:sldMk cId="3363183486" sldId="295"/>
        </pc:sldMkLst>
      </pc:sldChg>
      <pc:sldChg chg="add">
        <pc:chgData name="Mykel Edwards" userId="de84f436a66cfc11" providerId="LiveId" clId="{275D0D55-9D0E-4C6B-8659-CEA11358735C}" dt="2024-04-20T02:38:41.866" v="174"/>
        <pc:sldMkLst>
          <pc:docMk/>
          <pc:sldMk cId="3158863293" sldId="296"/>
        </pc:sldMkLst>
      </pc:sldChg>
      <pc:sldChg chg="add">
        <pc:chgData name="Mykel Edwards" userId="de84f436a66cfc11" providerId="LiveId" clId="{275D0D55-9D0E-4C6B-8659-CEA11358735C}" dt="2024-04-20T02:38:46.557" v="175"/>
        <pc:sldMkLst>
          <pc:docMk/>
          <pc:sldMk cId="1769251997" sldId="297"/>
        </pc:sldMkLst>
      </pc:sldChg>
      <pc:sldChg chg="addSp delSp modSp new mod setBg">
        <pc:chgData name="Mykel Edwards" userId="de84f436a66cfc11" providerId="LiveId" clId="{275D0D55-9D0E-4C6B-8659-CEA11358735C}" dt="2024-04-20T21:52:04.159" v="1815" actId="14100"/>
        <pc:sldMkLst>
          <pc:docMk/>
          <pc:sldMk cId="3164592918" sldId="298"/>
        </pc:sldMkLst>
        <pc:spChg chg="mod">
          <ac:chgData name="Mykel Edwards" userId="de84f436a66cfc11" providerId="LiveId" clId="{275D0D55-9D0E-4C6B-8659-CEA11358735C}" dt="2024-04-20T21:51:46.470" v="1809" actId="1076"/>
          <ac:spMkLst>
            <pc:docMk/>
            <pc:sldMk cId="3164592918" sldId="298"/>
            <ac:spMk id="2" creationId="{7C18FE8F-A1F8-BDB4-6C54-3136D2D8414C}"/>
          </ac:spMkLst>
        </pc:spChg>
        <pc:spChg chg="del">
          <ac:chgData name="Mykel Edwards" userId="de84f436a66cfc11" providerId="LiveId" clId="{275D0D55-9D0E-4C6B-8659-CEA11358735C}" dt="2024-04-20T20:36:02.342" v="826" actId="478"/>
          <ac:spMkLst>
            <pc:docMk/>
            <pc:sldMk cId="3164592918" sldId="298"/>
            <ac:spMk id="3" creationId="{AF51B122-BF99-29FA-6FE6-9D33AD6A63E6}"/>
          </ac:spMkLst>
        </pc:spChg>
        <pc:spChg chg="add mod">
          <ac:chgData name="Mykel Edwards" userId="de84f436a66cfc11" providerId="LiveId" clId="{275D0D55-9D0E-4C6B-8659-CEA11358735C}" dt="2024-04-20T21:52:04.159" v="1815" actId="14100"/>
          <ac:spMkLst>
            <pc:docMk/>
            <pc:sldMk cId="3164592918" sldId="298"/>
            <ac:spMk id="4" creationId="{DF7C3A96-4F03-10CB-3F85-95C0EA9F4C76}"/>
          </ac:spMkLst>
        </pc:spChg>
        <pc:spChg chg="add">
          <ac:chgData name="Mykel Edwards" userId="de84f436a66cfc11" providerId="LiveId" clId="{275D0D55-9D0E-4C6B-8659-CEA11358735C}" dt="2024-04-20T21:51:20.564" v="1804" actId="26606"/>
          <ac:spMkLst>
            <pc:docMk/>
            <pc:sldMk cId="3164592918" sldId="298"/>
            <ac:spMk id="10" creationId="{A5931BE0-4B93-4D6C-878E-ACC59D6B4587}"/>
          </ac:spMkLst>
        </pc:spChg>
        <pc:spChg chg="add">
          <ac:chgData name="Mykel Edwards" userId="de84f436a66cfc11" providerId="LiveId" clId="{275D0D55-9D0E-4C6B-8659-CEA11358735C}" dt="2024-04-20T21:51:20.564" v="1804" actId="26606"/>
          <ac:spMkLst>
            <pc:docMk/>
            <pc:sldMk cId="3164592918" sldId="298"/>
            <ac:spMk id="12" creationId="{6FF3A87B-2255-45E0-A551-C11FAF93290C}"/>
          </ac:spMkLst>
        </pc:spChg>
        <pc:picChg chg="add">
          <ac:chgData name="Mykel Edwards" userId="de84f436a66cfc11" providerId="LiveId" clId="{275D0D55-9D0E-4C6B-8659-CEA11358735C}" dt="2024-04-20T21:51:20.564" v="1804" actId="26606"/>
          <ac:picMkLst>
            <pc:docMk/>
            <pc:sldMk cId="3164592918" sldId="298"/>
            <ac:picMk id="6" creationId="{6AC4CEC4-221A-AA6F-4BF4-56DCF3DA10FB}"/>
          </ac:picMkLst>
        </pc:picChg>
      </pc:sldChg>
      <pc:sldChg chg="addSp delSp modSp new mod setBg">
        <pc:chgData name="Mykel Edwards" userId="de84f436a66cfc11" providerId="LiveId" clId="{275D0D55-9D0E-4C6B-8659-CEA11358735C}" dt="2024-04-20T21:58:58.960" v="2153" actId="1076"/>
        <pc:sldMkLst>
          <pc:docMk/>
          <pc:sldMk cId="620992251" sldId="299"/>
        </pc:sldMkLst>
        <pc:spChg chg="mod">
          <ac:chgData name="Mykel Edwards" userId="de84f436a66cfc11" providerId="LiveId" clId="{275D0D55-9D0E-4C6B-8659-CEA11358735C}" dt="2024-04-20T21:58:39.306" v="2147" actId="1076"/>
          <ac:spMkLst>
            <pc:docMk/>
            <pc:sldMk cId="620992251" sldId="299"/>
            <ac:spMk id="2" creationId="{EA364365-EAB0-6C1D-4BCE-F8C7CE22F540}"/>
          </ac:spMkLst>
        </pc:spChg>
        <pc:spChg chg="del">
          <ac:chgData name="Mykel Edwards" userId="de84f436a66cfc11" providerId="LiveId" clId="{275D0D55-9D0E-4C6B-8659-CEA11358735C}" dt="2024-04-20T21:50:04.124" v="1665" actId="478"/>
          <ac:spMkLst>
            <pc:docMk/>
            <pc:sldMk cId="620992251" sldId="299"/>
            <ac:spMk id="3" creationId="{F98C1290-0AF8-62B5-7133-99850FADB3D8}"/>
          </ac:spMkLst>
        </pc:spChg>
        <pc:spChg chg="add mod">
          <ac:chgData name="Mykel Edwards" userId="de84f436a66cfc11" providerId="LiveId" clId="{275D0D55-9D0E-4C6B-8659-CEA11358735C}" dt="2024-04-20T21:58:45.432" v="2150" actId="27636"/>
          <ac:spMkLst>
            <pc:docMk/>
            <pc:sldMk cId="620992251" sldId="299"/>
            <ac:spMk id="4" creationId="{8318094B-016C-5A2D-5982-1844F54DA396}"/>
          </ac:spMkLst>
        </pc:spChg>
        <pc:spChg chg="add">
          <ac:chgData name="Mykel Edwards" userId="de84f436a66cfc11" providerId="LiveId" clId="{275D0D55-9D0E-4C6B-8659-CEA11358735C}" dt="2024-04-20T21:52:14.094" v="1816" actId="26606"/>
          <ac:spMkLst>
            <pc:docMk/>
            <pc:sldMk cId="620992251" sldId="299"/>
            <ac:spMk id="10" creationId="{A5931BE0-4B93-4D6C-878E-ACC59D6B4587}"/>
          </ac:spMkLst>
        </pc:spChg>
        <pc:spChg chg="add">
          <ac:chgData name="Mykel Edwards" userId="de84f436a66cfc11" providerId="LiveId" clId="{275D0D55-9D0E-4C6B-8659-CEA11358735C}" dt="2024-04-20T21:52:14.094" v="1816" actId="26606"/>
          <ac:spMkLst>
            <pc:docMk/>
            <pc:sldMk cId="620992251" sldId="299"/>
            <ac:spMk id="12" creationId="{6FF3A87B-2255-45E0-A551-C11FAF93290C}"/>
          </ac:spMkLst>
        </pc:spChg>
        <pc:picChg chg="add mod">
          <ac:chgData name="Mykel Edwards" userId="de84f436a66cfc11" providerId="LiveId" clId="{275D0D55-9D0E-4C6B-8659-CEA11358735C}" dt="2024-04-20T21:58:58.960" v="2153" actId="1076"/>
          <ac:picMkLst>
            <pc:docMk/>
            <pc:sldMk cId="620992251" sldId="299"/>
            <ac:picMk id="6" creationId="{D8635D9C-6104-201F-5B23-C1B03A26BBB6}"/>
          </ac:picMkLst>
        </pc:picChg>
      </pc:sldChg>
      <pc:sldChg chg="addSp delSp modSp new mod">
        <pc:chgData name="Mykel Edwards" userId="de84f436a66cfc11" providerId="LiveId" clId="{275D0D55-9D0E-4C6B-8659-CEA11358735C}" dt="2024-04-20T22:05:56.527" v="2781" actId="255"/>
        <pc:sldMkLst>
          <pc:docMk/>
          <pc:sldMk cId="2054594478" sldId="300"/>
        </pc:sldMkLst>
        <pc:spChg chg="mod">
          <ac:chgData name="Mykel Edwards" userId="de84f436a66cfc11" providerId="LiveId" clId="{275D0D55-9D0E-4C6B-8659-CEA11358735C}" dt="2024-04-20T21:59:42.687" v="2174" actId="20577"/>
          <ac:spMkLst>
            <pc:docMk/>
            <pc:sldMk cId="2054594478" sldId="300"/>
            <ac:spMk id="2" creationId="{175918E2-C1D1-9749-5BB3-009A160D30DB}"/>
          </ac:spMkLst>
        </pc:spChg>
        <pc:spChg chg="del">
          <ac:chgData name="Mykel Edwards" userId="de84f436a66cfc11" providerId="LiveId" clId="{275D0D55-9D0E-4C6B-8659-CEA11358735C}" dt="2024-04-20T21:59:05.477" v="2154" actId="478"/>
          <ac:spMkLst>
            <pc:docMk/>
            <pc:sldMk cId="2054594478" sldId="300"/>
            <ac:spMk id="3" creationId="{49295ABB-E002-18C6-21C4-CCD93404A2E2}"/>
          </ac:spMkLst>
        </pc:spChg>
        <pc:spChg chg="add mod">
          <ac:chgData name="Mykel Edwards" userId="de84f436a66cfc11" providerId="LiveId" clId="{275D0D55-9D0E-4C6B-8659-CEA11358735C}" dt="2024-04-20T22:05:56.527" v="2781" actId="255"/>
          <ac:spMkLst>
            <pc:docMk/>
            <pc:sldMk cId="2054594478" sldId="300"/>
            <ac:spMk id="4" creationId="{3360F057-570E-72A1-6627-F546F7A340D7}"/>
          </ac:spMkLst>
        </pc:spChg>
      </pc:sldChg>
      <pc:sldChg chg="addSp delSp modSp new mod setBg">
        <pc:chgData name="Mykel Edwards" userId="de84f436a66cfc11" providerId="LiveId" clId="{275D0D55-9D0E-4C6B-8659-CEA11358735C}" dt="2024-04-20T22:07:30.107" v="2885" actId="255"/>
        <pc:sldMkLst>
          <pc:docMk/>
          <pc:sldMk cId="3862410705" sldId="301"/>
        </pc:sldMkLst>
        <pc:spChg chg="mod">
          <ac:chgData name="Mykel Edwards" userId="de84f436a66cfc11" providerId="LiveId" clId="{275D0D55-9D0E-4C6B-8659-CEA11358735C}" dt="2024-04-20T22:07:20.706" v="2882" actId="1076"/>
          <ac:spMkLst>
            <pc:docMk/>
            <pc:sldMk cId="3862410705" sldId="301"/>
            <ac:spMk id="2" creationId="{7A95C3A7-D972-46D0-1935-11213C182AB2}"/>
          </ac:spMkLst>
        </pc:spChg>
        <pc:spChg chg="add del mod">
          <ac:chgData name="Mykel Edwards" userId="de84f436a66cfc11" providerId="LiveId" clId="{275D0D55-9D0E-4C6B-8659-CEA11358735C}" dt="2024-04-20T22:07:13.693" v="2880" actId="26606"/>
          <ac:spMkLst>
            <pc:docMk/>
            <pc:sldMk cId="3862410705" sldId="301"/>
            <ac:spMk id="3" creationId="{FD4ECA1B-E572-3D31-79E0-14F29DB77171}"/>
          </ac:spMkLst>
        </pc:spChg>
        <pc:spChg chg="add del">
          <ac:chgData name="Mykel Edwards" userId="de84f436a66cfc11" providerId="LiveId" clId="{275D0D55-9D0E-4C6B-8659-CEA11358735C}" dt="2024-04-20T22:07:13.688" v="2879" actId="26606"/>
          <ac:spMkLst>
            <pc:docMk/>
            <pc:sldMk cId="3862410705" sldId="301"/>
            <ac:spMk id="9" creationId="{60B7752B-728D-4CA3-8923-C4F7F77029E3}"/>
          </ac:spMkLst>
        </pc:spChg>
        <pc:spChg chg="add del">
          <ac:chgData name="Mykel Edwards" userId="de84f436a66cfc11" providerId="LiveId" clId="{275D0D55-9D0E-4C6B-8659-CEA11358735C}" dt="2024-04-20T22:07:13.688" v="2879" actId="26606"/>
          <ac:spMkLst>
            <pc:docMk/>
            <pc:sldMk cId="3862410705" sldId="301"/>
            <ac:spMk id="11" creationId="{88392DC7-0988-443B-A0D0-E726C7DB622B}"/>
          </ac:spMkLst>
        </pc:spChg>
        <pc:spChg chg="add">
          <ac:chgData name="Mykel Edwards" userId="de84f436a66cfc11" providerId="LiveId" clId="{275D0D55-9D0E-4C6B-8659-CEA11358735C}" dt="2024-04-20T22:07:13.693" v="2880" actId="26606"/>
          <ac:spMkLst>
            <pc:docMk/>
            <pc:sldMk cId="3862410705" sldId="301"/>
            <ac:spMk id="13" creationId="{A5931BE0-4B93-4D6C-878E-ACC59D6B4587}"/>
          </ac:spMkLst>
        </pc:spChg>
        <pc:spChg chg="add mod">
          <ac:chgData name="Mykel Edwards" userId="de84f436a66cfc11" providerId="LiveId" clId="{275D0D55-9D0E-4C6B-8659-CEA11358735C}" dt="2024-04-20T22:07:30.107" v="2885" actId="255"/>
          <ac:spMkLst>
            <pc:docMk/>
            <pc:sldMk cId="3862410705" sldId="301"/>
            <ac:spMk id="14" creationId="{FD4ECA1B-E572-3D31-79E0-14F29DB77171}"/>
          </ac:spMkLst>
        </pc:spChg>
        <pc:spChg chg="add">
          <ac:chgData name="Mykel Edwards" userId="de84f436a66cfc11" providerId="LiveId" clId="{275D0D55-9D0E-4C6B-8659-CEA11358735C}" dt="2024-04-20T22:07:13.693" v="2880" actId="26606"/>
          <ac:spMkLst>
            <pc:docMk/>
            <pc:sldMk cId="3862410705" sldId="301"/>
            <ac:spMk id="16" creationId="{6FF3A87B-2255-45E0-A551-C11FAF93290C}"/>
          </ac:spMkLst>
        </pc:spChg>
        <pc:graphicFrameChg chg="add del">
          <ac:chgData name="Mykel Edwards" userId="de84f436a66cfc11" providerId="LiveId" clId="{275D0D55-9D0E-4C6B-8659-CEA11358735C}" dt="2024-04-20T22:07:13.688" v="2879" actId="26606"/>
          <ac:graphicFrameMkLst>
            <pc:docMk/>
            <pc:sldMk cId="3862410705" sldId="301"/>
            <ac:graphicFrameMk id="5" creationId="{8212B4E0-921A-922D-5ED2-D195063197CE}"/>
          </ac:graphicFrameMkLst>
        </pc:graphicFrameChg>
        <pc:picChg chg="add">
          <ac:chgData name="Mykel Edwards" userId="de84f436a66cfc11" providerId="LiveId" clId="{275D0D55-9D0E-4C6B-8659-CEA11358735C}" dt="2024-04-20T22:07:13.693" v="2880" actId="26606"/>
          <ac:picMkLst>
            <pc:docMk/>
            <pc:sldMk cId="3862410705" sldId="301"/>
            <ac:picMk id="15" creationId="{684CCBD1-FF21-A2A7-52DA-892CDEFC60E1}"/>
          </ac:picMkLst>
        </pc:picChg>
      </pc:sldChg>
      <pc:sldMasterChg chg="del delSldLayout">
        <pc:chgData name="Mykel Edwards" userId="de84f436a66cfc11" providerId="LiveId" clId="{275D0D55-9D0E-4C6B-8659-CEA11358735C}" dt="2024-04-20T01:04:21.445" v="98" actId="26606"/>
        <pc:sldMasterMkLst>
          <pc:docMk/>
          <pc:sldMasterMk cId="4213030997" sldId="2147483660"/>
        </pc:sldMasterMkLst>
        <pc:sldLayoutChg chg="del">
          <pc:chgData name="Mykel Edwards" userId="de84f436a66cfc11" providerId="LiveId" clId="{275D0D55-9D0E-4C6B-8659-CEA11358735C}" dt="2024-04-20T01:04:21.445" v="98" actId="26606"/>
          <pc:sldLayoutMkLst>
            <pc:docMk/>
            <pc:sldMasterMk cId="4213030997" sldId="2147483660"/>
            <pc:sldLayoutMk cId="2800367378" sldId="2147483661"/>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1536707035" sldId="2147483662"/>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2969339425" sldId="2147483663"/>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2040609526" sldId="2147483664"/>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112834829" sldId="2147483665"/>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746210772" sldId="2147483666"/>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2482096681" sldId="2147483667"/>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61884824" sldId="2147483668"/>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3843658342" sldId="2147483669"/>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3025294958" sldId="2147483670"/>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3128391949" sldId="2147483671"/>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3844033107" sldId="2147483672"/>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2746510177" sldId="2147483673"/>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206414207" sldId="2147483674"/>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2613647572" sldId="2147483675"/>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3814608491" sldId="2147483676"/>
          </pc:sldLayoutMkLst>
        </pc:sldLayoutChg>
        <pc:sldLayoutChg chg="del">
          <pc:chgData name="Mykel Edwards" userId="de84f436a66cfc11" providerId="LiveId" clId="{275D0D55-9D0E-4C6B-8659-CEA11358735C}" dt="2024-04-20T01:04:21.445" v="98" actId="26606"/>
          <pc:sldLayoutMkLst>
            <pc:docMk/>
            <pc:sldMasterMk cId="4213030997" sldId="2147483660"/>
            <pc:sldLayoutMk cId="3316717998" sldId="2147483677"/>
          </pc:sldLayoutMkLst>
        </pc:sldLayoutChg>
      </pc:sldMasterChg>
      <pc:sldMasterChg chg="add replId addSldLayout">
        <pc:chgData name="Mykel Edwards" userId="de84f436a66cfc11" providerId="LiveId" clId="{275D0D55-9D0E-4C6B-8659-CEA11358735C}" dt="2024-04-20T01:04:21.445" v="98" actId="26606"/>
        <pc:sldMasterMkLst>
          <pc:docMk/>
          <pc:sldMasterMk cId="2059392055" sldId="2147483678"/>
        </pc:sldMasterMkLst>
        <pc:sldLayoutChg chg="add replId">
          <pc:chgData name="Mykel Edwards" userId="de84f436a66cfc11" providerId="LiveId" clId="{275D0D55-9D0E-4C6B-8659-CEA11358735C}" dt="2024-04-20T01:04:21.445" v="98" actId="26606"/>
          <pc:sldLayoutMkLst>
            <pc:docMk/>
            <pc:sldMasterMk cId="2059392055" sldId="2147483678"/>
            <pc:sldLayoutMk cId="1957047536" sldId="2147483679"/>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247366558" sldId="2147483680"/>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558571578" sldId="2147483681"/>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675795514" sldId="2147483682"/>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3292336681" sldId="2147483683"/>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703624461" sldId="2147483684"/>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357085996" sldId="2147483685"/>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569949952" sldId="2147483686"/>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3236339811" sldId="2147483687"/>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1557282869" sldId="2147483688"/>
          </pc:sldLayoutMkLst>
        </pc:sldLayoutChg>
        <pc:sldLayoutChg chg="add replId">
          <pc:chgData name="Mykel Edwards" userId="de84f436a66cfc11" providerId="LiveId" clId="{275D0D55-9D0E-4C6B-8659-CEA11358735C}" dt="2024-04-20T01:04:21.445" v="98" actId="26606"/>
          <pc:sldLayoutMkLst>
            <pc:docMk/>
            <pc:sldMasterMk cId="2059392055" sldId="2147483678"/>
            <pc:sldLayoutMk cId="2456157860" sldId="214748368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FF2A7-AB93-4DC0-83DF-59BC05F83C42}"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F786C-CE70-45A7-A22A-BA58D44BB7F2}" type="slidenum">
              <a:rPr lang="en-US" smtClean="0"/>
              <a:t>‹#›</a:t>
            </a:fld>
            <a:endParaRPr lang="en-US"/>
          </a:p>
        </p:txBody>
      </p:sp>
    </p:spTree>
    <p:extLst>
      <p:ext uri="{BB962C8B-B14F-4D97-AF65-F5344CB8AC3E}">
        <p14:creationId xmlns:p14="http://schemas.microsoft.com/office/powerpoint/2010/main" val="1730080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68289-2B31-4854-AF02-421996F38769}" type="slidenum">
              <a:rPr lang="en-US" smtClean="0"/>
              <a:t>13</a:t>
            </a:fld>
            <a:endParaRPr lang="en-US"/>
          </a:p>
        </p:txBody>
      </p:sp>
    </p:spTree>
    <p:extLst>
      <p:ext uri="{BB962C8B-B14F-4D97-AF65-F5344CB8AC3E}">
        <p14:creationId xmlns:p14="http://schemas.microsoft.com/office/powerpoint/2010/main" val="298461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Friday, April 19, 2024</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45615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Friday, April 19, 2024</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736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Friday, April 19, 2024</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5704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Friday, April 19, 2024</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55728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Friday, April 19, 2024</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36339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Friday, April 19, 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69949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Friday, April 19, 2024</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708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Friday, April 19, 2024</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70362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Friday, April 19, 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9233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Friday, April 19, 2024</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7579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Friday, April 19, 2024</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5857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Friday, April 19, 2024</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059392055"/>
      </p:ext>
    </p:extLst>
  </p:cSld>
  <p:clrMap bg1="dk1" tx1="lt1" bg2="dk2" tx2="lt2" accent1="accent1" accent2="accent2" accent3="accent3" accent4="accent4" accent5="accent5" accent6="accent6" hlink="hlink" folHlink="folHlink"/>
  <p:sldLayoutIdLst>
    <p:sldLayoutId id="2147483689" r:id="rId1"/>
    <p:sldLayoutId id="2147483688" r:id="rId2"/>
    <p:sldLayoutId id="2147483687" r:id="rId3"/>
    <p:sldLayoutId id="2147483686" r:id="rId4"/>
    <p:sldLayoutId id="2147483685" r:id="rId5"/>
    <p:sldLayoutId id="2147483684" r:id="rId6"/>
    <p:sldLayoutId id="2147483683" r:id="rId7"/>
    <p:sldLayoutId id="2147483682" r:id="rId8"/>
    <p:sldLayoutId id="2147483681" r:id="rId9"/>
    <p:sldLayoutId id="2147483680" r:id="rId10"/>
    <p:sldLayoutId id="2147483679"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hyperlink" Target="https://www.calculator.net/ip-subnet-calculator.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Computer Servers">
            <a:extLst>
              <a:ext uri="{FF2B5EF4-FFF2-40B4-BE49-F238E27FC236}">
                <a16:creationId xmlns:a16="http://schemas.microsoft.com/office/drawing/2014/main" id="{A46CFD31-9705-D87A-1285-CA329DC440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DFBE5-8B11-FA29-C618-8CA5F991DB99}"/>
              </a:ext>
            </a:extLst>
          </p:cNvPr>
          <p:cNvSpPr>
            <a:spLocks noGrp="1"/>
          </p:cNvSpPr>
          <p:nvPr>
            <p:ph type="ctrTitle"/>
          </p:nvPr>
        </p:nvSpPr>
        <p:spPr>
          <a:xfrm>
            <a:off x="6203951" y="549275"/>
            <a:ext cx="5437187" cy="2986234"/>
          </a:xfrm>
        </p:spPr>
        <p:txBody>
          <a:bodyPr anchor="b">
            <a:normAutofit/>
          </a:bodyPr>
          <a:lstStyle/>
          <a:p>
            <a:pPr>
              <a:lnSpc>
                <a:spcPct val="90000"/>
              </a:lnSpc>
            </a:pPr>
            <a:r>
              <a:rPr lang="en-US" sz="5400"/>
              <a:t>Fundamentals of Cloud Computing Final Project</a:t>
            </a:r>
          </a:p>
        </p:txBody>
      </p:sp>
      <p:sp>
        <p:nvSpPr>
          <p:cNvPr id="3" name="Subtitle 2">
            <a:extLst>
              <a:ext uri="{FF2B5EF4-FFF2-40B4-BE49-F238E27FC236}">
                <a16:creationId xmlns:a16="http://schemas.microsoft.com/office/drawing/2014/main" id="{A4A06495-8BA3-A933-3328-34E0735250E4}"/>
              </a:ext>
            </a:extLst>
          </p:cNvPr>
          <p:cNvSpPr>
            <a:spLocks noGrp="1"/>
          </p:cNvSpPr>
          <p:nvPr>
            <p:ph type="subTitle" idx="1"/>
          </p:nvPr>
        </p:nvSpPr>
        <p:spPr>
          <a:xfrm>
            <a:off x="6203951" y="3827610"/>
            <a:ext cx="5437187" cy="2265216"/>
          </a:xfrm>
        </p:spPr>
        <p:txBody>
          <a:bodyPr>
            <a:normAutofit/>
          </a:bodyPr>
          <a:lstStyle/>
          <a:p>
            <a:r>
              <a:rPr lang="en-US">
                <a:solidFill>
                  <a:schemeClr val="tx1">
                    <a:alpha val="60000"/>
                  </a:schemeClr>
                </a:solidFill>
              </a:rPr>
              <a:t>By: Mykel Edwards</a:t>
            </a:r>
          </a:p>
          <a:p>
            <a:r>
              <a:rPr lang="en-US">
                <a:solidFill>
                  <a:schemeClr val="tx1">
                    <a:alpha val="60000"/>
                  </a:schemeClr>
                </a:solidFill>
              </a:rPr>
              <a:t>Professor: Lynn Risley</a:t>
            </a:r>
          </a:p>
        </p:txBody>
      </p:sp>
    </p:spTree>
    <p:extLst>
      <p:ext uri="{BB962C8B-B14F-4D97-AF65-F5344CB8AC3E}">
        <p14:creationId xmlns:p14="http://schemas.microsoft.com/office/powerpoint/2010/main" val="31821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10820400" cy="730249"/>
          </a:xfrm>
        </p:spPr>
        <p:txBody>
          <a:bodyPr>
            <a:normAutofit/>
          </a:bodyPr>
          <a:lstStyle/>
          <a:p>
            <a:pPr>
              <a:buNone/>
            </a:pPr>
            <a:r>
              <a:rPr lang="en-US" dirty="0">
                <a:latin typeface="+mj-lt"/>
              </a:rPr>
              <a:t>Creating a </a:t>
            </a:r>
            <a:r>
              <a:rPr lang="en-US" dirty="0" err="1">
                <a:latin typeface="+mj-lt"/>
              </a:rPr>
              <a:t>VNet</a:t>
            </a:r>
            <a:r>
              <a:rPr lang="en-US" dirty="0">
                <a:latin typeface="+mj-lt"/>
              </a:rPr>
              <a:t> with Two Subnets</a:t>
            </a:r>
            <a:endParaRPr lang="en-US" dirty="0"/>
          </a:p>
          <a:p>
            <a:pPr>
              <a:buNone/>
            </a:pPr>
            <a:endParaRPr lang="en-US" dirty="0"/>
          </a:p>
        </p:txBody>
      </p:sp>
      <p:sp>
        <p:nvSpPr>
          <p:cNvPr id="2" name="Footer Placeholder 1">
            <a:extLst>
              <a:ext uri="{FF2B5EF4-FFF2-40B4-BE49-F238E27FC236}">
                <a16:creationId xmlns:a16="http://schemas.microsoft.com/office/drawing/2014/main" id="{7A68853A-58FE-2C87-C02E-B9B17C5881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2DC67F2-731F-732D-B774-A2DCBEC0C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752DBF99-4635-D8FC-CDF4-C74A421690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6B7456-318A-432D-8A19-BE20415C6DA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 Placeholder 6">
            <a:extLst>
              <a:ext uri="{FF2B5EF4-FFF2-40B4-BE49-F238E27FC236}">
                <a16:creationId xmlns:a16="http://schemas.microsoft.com/office/drawing/2014/main" id="{3966D1C1-70A2-ACE2-44EC-7A4408E2293A}"/>
              </a:ext>
            </a:extLst>
          </p:cNvPr>
          <p:cNvSpPr txBox="1">
            <a:spLocks/>
          </p:cNvSpPr>
          <p:nvPr/>
        </p:nvSpPr>
        <p:spPr>
          <a:xfrm>
            <a:off x="609600" y="1447800"/>
            <a:ext cx="11049000" cy="428307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1800" dirty="0"/>
              <a:t>1. With a /24 network prefix, how many </a:t>
            </a:r>
            <a:r>
              <a:rPr lang="en-US" sz="1800" b="1" dirty="0"/>
              <a:t>usable</a:t>
            </a:r>
            <a:r>
              <a:rPr lang="en-US" sz="1800" dirty="0"/>
              <a:t> IPv4 host addresses are there? [hint: you learned this in NETW191]</a:t>
            </a:r>
          </a:p>
          <a:p>
            <a:r>
              <a:rPr lang="en-US" sz="1800" dirty="0"/>
              <a:t>Answer here: 251 usable host addresses </a:t>
            </a:r>
          </a:p>
          <a:p>
            <a:endParaRPr lang="en-US" sz="1800" dirty="0"/>
          </a:p>
          <a:p>
            <a:r>
              <a:rPr lang="en-US" sz="1800" dirty="0"/>
              <a:t>2. Given the answer above, why is the number of available IP addresses for Subnet0 (10.0.0.0/24) or Subnet1 (10.0.1.0/24) is 251 </a:t>
            </a:r>
            <a:r>
              <a:rPr lang="en-US" sz="1800" u="sng" dirty="0"/>
              <a:t>when you create an Azure </a:t>
            </a:r>
            <a:r>
              <a:rPr lang="en-US" sz="1800" u="sng" dirty="0" err="1"/>
              <a:t>VNet</a:t>
            </a:r>
            <a:r>
              <a:rPr lang="en-US" sz="1800" dirty="0"/>
              <a:t>? [hint: where did the missing addresses go?]</a:t>
            </a:r>
          </a:p>
          <a:p>
            <a:r>
              <a:rPr lang="en-US" sz="1800" dirty="0"/>
              <a:t>Answer here:  </a:t>
            </a:r>
            <a:r>
              <a:rPr lang="en-US" sz="1800" b="0" i="0" dirty="0">
                <a:solidFill>
                  <a:srgbClr val="161616"/>
                </a:solidFill>
                <a:effectLst/>
              </a:rPr>
              <a:t>Azure reserves the first four addresses and the last address, for a total of five IP addresses within each subnet.</a:t>
            </a:r>
            <a:endParaRPr lang="en-US" sz="1800" dirty="0"/>
          </a:p>
          <a:p>
            <a:endParaRPr lang="en-US" sz="1800" dirty="0"/>
          </a:p>
          <a:p>
            <a:endParaRPr lang="en-US" sz="1600" dirty="0"/>
          </a:p>
          <a:p>
            <a:endParaRPr lang="en-US" sz="1600" dirty="0"/>
          </a:p>
          <a:p>
            <a:r>
              <a:rPr lang="en-US" sz="1600" dirty="0"/>
              <a:t>References (here are two examples to get your research started):</a:t>
            </a:r>
          </a:p>
          <a:p>
            <a:r>
              <a:rPr lang="en-US" sz="1600" dirty="0"/>
              <a:t>1. IP Subnet Calculator, </a:t>
            </a:r>
            <a:r>
              <a:rPr lang="en-US" sz="1600" dirty="0">
                <a:hlinkClick r:id="rId2"/>
              </a:rPr>
              <a:t>https://www.calculator.net/ip-subnet-calculator.html</a:t>
            </a:r>
            <a:endParaRPr lang="en-US" sz="1600" dirty="0"/>
          </a:p>
          <a:p>
            <a:r>
              <a:rPr lang="en-US" sz="1600" dirty="0"/>
              <a:t>2. Azure Virtual Network frequently asked questions, https://docs.microsoft.com/en-us/azure/virtual-network/virtual-networks-faq</a:t>
            </a:r>
          </a:p>
        </p:txBody>
      </p:sp>
    </p:spTree>
    <p:extLst>
      <p:ext uri="{BB962C8B-B14F-4D97-AF65-F5344CB8AC3E}">
        <p14:creationId xmlns:p14="http://schemas.microsoft.com/office/powerpoint/2010/main" val="301070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1BEF1E38-B747-A74D-1778-DDCFD64AB1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900925"/>
            <a:ext cx="8382000" cy="4751349"/>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133600"/>
            <a:ext cx="27432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include </a:t>
            </a:r>
            <a:r>
              <a:rPr lang="en-US" sz="1800" b="1" dirty="0"/>
              <a:t>the Properties section of the Subnet0-VM page</a:t>
            </a:r>
            <a:r>
              <a:rPr lang="en-US" sz="1800" dirty="0"/>
              <a:t>, showing the networking and size information of the VM.</a:t>
            </a:r>
          </a:p>
          <a:p>
            <a:pPr marL="0" indent="0">
              <a:buNone/>
            </a:pPr>
            <a:endParaRPr lang="en-US" sz="1800" dirty="0"/>
          </a:p>
          <a:p>
            <a:pPr marL="0" indent="0">
              <a:buNone/>
            </a:pPr>
            <a:r>
              <a:rPr lang="en-US" sz="1800" dirty="0"/>
              <a:t>This screenshot should also show </a:t>
            </a:r>
            <a:r>
              <a:rPr lang="en-US" sz="1800" b="1" dirty="0"/>
              <a:t>your DVU email </a:t>
            </a:r>
            <a:r>
              <a:rPr lang="en-US" sz="1800" dirty="0"/>
              <a:t>in the top right corner of the Azure Portal.</a:t>
            </a:r>
          </a:p>
          <a:p>
            <a:pPr marL="0" indent="0">
              <a:buNone/>
            </a:pP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1219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VMs into Subnets</a:t>
            </a:r>
          </a:p>
          <a:p>
            <a:r>
              <a:rPr lang="en-US" sz="2800" dirty="0"/>
              <a:t>(1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22C656AC-44E2-8C78-F9E3-7BA0C4DF44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865340"/>
            <a:ext cx="8382000" cy="482252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133600"/>
            <a:ext cx="27432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include </a:t>
            </a:r>
            <a:r>
              <a:rPr lang="en-US" sz="1800" b="1" dirty="0"/>
              <a:t>the Properties section of the Subnet1-VM page</a:t>
            </a:r>
            <a:r>
              <a:rPr lang="en-US" sz="1800" dirty="0"/>
              <a:t>, showing the networking and size information of the VM.</a:t>
            </a:r>
          </a:p>
          <a:p>
            <a:pPr marL="0" indent="0">
              <a:buNone/>
            </a:pPr>
            <a:endParaRPr lang="en-US" sz="1800" dirty="0"/>
          </a:p>
          <a:p>
            <a:pPr marL="0" indent="0">
              <a:buNone/>
            </a:pPr>
            <a:r>
              <a:rPr lang="en-US" sz="1800" dirty="0"/>
              <a:t>This screenshot should also show </a:t>
            </a:r>
            <a:r>
              <a:rPr lang="en-US" sz="1800" b="1" dirty="0"/>
              <a:t>your DVU email </a:t>
            </a:r>
            <a:r>
              <a:rPr lang="en-US" sz="1800" dirty="0"/>
              <a:t>in the top right corner of the Azure Portal.</a:t>
            </a:r>
          </a:p>
          <a:p>
            <a:pPr marL="0" indent="0">
              <a:buNone/>
            </a:pP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1219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VMs into Subnets</a:t>
            </a:r>
          </a:p>
          <a:p>
            <a:r>
              <a:rPr lang="en-US" sz="2800" dirty="0"/>
              <a:t>(2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12</a:t>
            </a:fld>
            <a:endParaRPr lang="en-US"/>
          </a:p>
        </p:txBody>
      </p:sp>
    </p:spTree>
    <p:extLst>
      <p:ext uri="{BB962C8B-B14F-4D97-AF65-F5344CB8AC3E}">
        <p14:creationId xmlns:p14="http://schemas.microsoft.com/office/powerpoint/2010/main" val="260348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FD9EFDC8-D15B-2D60-287D-06DC578BA6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7600" y="1115065"/>
            <a:ext cx="7924800" cy="432307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133600"/>
            <a:ext cx="32004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topology diagram of your </a:t>
            </a:r>
            <a:r>
              <a:rPr lang="en-US" sz="1800" b="1" dirty="0" err="1"/>
              <a:t>VNet</a:t>
            </a:r>
            <a:r>
              <a:rPr lang="en-US" sz="1800" b="1" dirty="0"/>
              <a:t> </a:t>
            </a:r>
            <a:r>
              <a:rPr lang="en-US" sz="1800" dirty="0"/>
              <a:t>(NETW211-VNet-Your Initials) with two subnets (Subnet0 and Subnet1) and one VM in each subnet (Subnet0-VM and Subnet1-VM). </a:t>
            </a:r>
          </a:p>
          <a:p>
            <a:pPr marL="0" indent="0">
              <a:buNone/>
            </a:pPr>
            <a:endParaRPr lang="en-US" sz="1800" dirty="0"/>
          </a:p>
          <a:p>
            <a:pPr marL="0" indent="0">
              <a:buNone/>
            </a:pPr>
            <a:r>
              <a:rPr lang="en-US" sz="1800" dirty="0"/>
              <a:t>This screenshot should also show </a:t>
            </a:r>
            <a:r>
              <a:rPr lang="en-US" sz="1800" b="1" dirty="0"/>
              <a:t>your DVU email </a:t>
            </a:r>
            <a:r>
              <a:rPr lang="en-US" sz="1800" dirty="0"/>
              <a:t>in the top right corner of the Azure Portal.</a:t>
            </a:r>
          </a:p>
          <a:p>
            <a:pPr marL="0" indent="0">
              <a:buNone/>
            </a:pP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1219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VMs into Subnets</a:t>
            </a:r>
          </a:p>
          <a:p>
            <a:r>
              <a:rPr lang="en-US" sz="2800" dirty="0"/>
              <a:t>(3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13</a:t>
            </a:fld>
            <a:endParaRPr lang="en-US"/>
          </a:p>
        </p:txBody>
      </p:sp>
    </p:spTree>
    <p:extLst>
      <p:ext uri="{BB962C8B-B14F-4D97-AF65-F5344CB8AC3E}">
        <p14:creationId xmlns:p14="http://schemas.microsoft.com/office/powerpoint/2010/main" val="3169217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omputer screen shot of a computer screen&#10;&#10;Description automatically generated">
            <a:extLst>
              <a:ext uri="{FF2B5EF4-FFF2-40B4-BE49-F238E27FC236}">
                <a16:creationId xmlns:a16="http://schemas.microsoft.com/office/drawing/2014/main" id="{0E3AFBDC-2394-DCE2-52BE-7FF1BEAA65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400" y="0"/>
            <a:ext cx="6429588" cy="5997446"/>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545081"/>
            <a:ext cx="2743200" cy="32461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ipconfig and ping </a:t>
            </a:r>
            <a:r>
              <a:rPr lang="en-US" sz="1800" b="1" dirty="0" err="1"/>
              <a:t>x.x.x.x</a:t>
            </a:r>
            <a:r>
              <a:rPr lang="en-US" sz="1800" b="1" dirty="0"/>
              <a:t> results </a:t>
            </a:r>
            <a:r>
              <a:rPr lang="en-US" sz="1800" dirty="0"/>
              <a:t>in the command prompt window of </a:t>
            </a:r>
            <a:r>
              <a:rPr lang="en-US" sz="1800" b="1" dirty="0"/>
              <a:t>Subnet0-VM</a:t>
            </a:r>
            <a:r>
              <a:rPr lang="en-US" sz="1800" dirty="0"/>
              <a:t>.</a:t>
            </a:r>
          </a:p>
          <a:p>
            <a:pPr marL="0" indent="0">
              <a:buNone/>
            </a:pPr>
            <a:endParaRPr lang="en-US" sz="1800" dirty="0"/>
          </a:p>
          <a:p>
            <a:pPr marL="0" indent="0">
              <a:buNone/>
            </a:pPr>
            <a:r>
              <a:rPr lang="en-US" sz="1800" dirty="0"/>
              <a:t>This screenshot should also show </a:t>
            </a:r>
            <a:r>
              <a:rPr lang="en-US" sz="1800" b="1" dirty="0"/>
              <a:t>the Date/Time information </a:t>
            </a:r>
            <a:r>
              <a:rPr lang="en-US" sz="1800" dirty="0"/>
              <a:t>in the bottom right corner of your desktop.</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743200" cy="1630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Verifying Connectivity between VMs </a:t>
            </a:r>
          </a:p>
          <a:p>
            <a:r>
              <a:rPr lang="en-US" sz="2800" dirty="0"/>
              <a:t>(1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14</a:t>
            </a:fld>
            <a:endParaRPr lang="en-US"/>
          </a:p>
        </p:txBody>
      </p:sp>
    </p:spTree>
    <p:extLst>
      <p:ext uri="{BB962C8B-B14F-4D97-AF65-F5344CB8AC3E}">
        <p14:creationId xmlns:p14="http://schemas.microsoft.com/office/powerpoint/2010/main" val="159409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omputer screen shot of a black screen&#10;&#10;Description automatically generated">
            <a:extLst>
              <a:ext uri="{FF2B5EF4-FFF2-40B4-BE49-F238E27FC236}">
                <a16:creationId xmlns:a16="http://schemas.microsoft.com/office/drawing/2014/main" id="{E3658750-3CF8-5A71-E53A-6EF1FB37BA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6019" y="762000"/>
            <a:ext cx="6810761" cy="50292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545081"/>
            <a:ext cx="2743200" cy="32461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ipconfig and ping </a:t>
            </a:r>
            <a:r>
              <a:rPr lang="en-US" sz="1800" b="1" dirty="0" err="1"/>
              <a:t>x.x.x.x</a:t>
            </a:r>
            <a:r>
              <a:rPr lang="en-US" sz="1800" b="1" dirty="0"/>
              <a:t> results </a:t>
            </a:r>
            <a:r>
              <a:rPr lang="en-US" sz="1800" dirty="0"/>
              <a:t>in the command prompt window of </a:t>
            </a:r>
            <a:r>
              <a:rPr lang="en-US" sz="1800" b="1" dirty="0"/>
              <a:t>Subnet1-VM</a:t>
            </a:r>
            <a:r>
              <a:rPr lang="en-US" sz="1800" dirty="0"/>
              <a:t>.</a:t>
            </a:r>
          </a:p>
          <a:p>
            <a:pPr marL="0" indent="0">
              <a:buNone/>
            </a:pPr>
            <a:endParaRPr lang="en-US" sz="1800" dirty="0"/>
          </a:p>
          <a:p>
            <a:pPr marL="0" indent="0">
              <a:buNone/>
            </a:pPr>
            <a:r>
              <a:rPr lang="en-US" sz="1800" dirty="0"/>
              <a:t>This screenshot should also show </a:t>
            </a:r>
            <a:r>
              <a:rPr lang="en-US" sz="1800" b="1" dirty="0"/>
              <a:t>the Date/Time information </a:t>
            </a:r>
            <a:r>
              <a:rPr lang="en-US" sz="1800" dirty="0"/>
              <a:t>in the bottom right corner of your desktop.</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743200" cy="1630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Verifying Connectivity between VMs </a:t>
            </a:r>
          </a:p>
          <a:p>
            <a:r>
              <a:rPr lang="en-US" sz="2800" dirty="0"/>
              <a:t>(2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15</a:t>
            </a:fld>
            <a:endParaRPr lang="en-US"/>
          </a:p>
        </p:txBody>
      </p:sp>
    </p:spTree>
    <p:extLst>
      <p:ext uri="{BB962C8B-B14F-4D97-AF65-F5344CB8AC3E}">
        <p14:creationId xmlns:p14="http://schemas.microsoft.com/office/powerpoint/2010/main" val="3138022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3" name="Freeform: Shape 42">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Oval 15">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19" name="Rectangle 18">
            <a:extLst>
              <a:ext uri="{FF2B5EF4-FFF2-40B4-BE49-F238E27FC236}">
                <a16:creationId xmlns:a16="http://schemas.microsoft.com/office/drawing/2014/main" id="{3E4A0FF0-C01D-4D79-B2A0-DB8ABC7F3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058627-D149-41A6-5FEC-3D31A7069D87}"/>
              </a:ext>
            </a:extLst>
          </p:cNvPr>
          <p:cNvSpPr>
            <a:spLocks noGrp="1"/>
          </p:cNvSpPr>
          <p:nvPr>
            <p:ph type="title"/>
          </p:nvPr>
        </p:nvSpPr>
        <p:spPr>
          <a:xfrm>
            <a:off x="554400" y="2266416"/>
            <a:ext cx="6370275" cy="2215991"/>
          </a:xfrm>
        </p:spPr>
        <p:txBody>
          <a:bodyPr vert="horz" wrap="square" lIns="0" tIns="0" rIns="0" bIns="0" rtlCol="0" anchor="ctr" anchorCtr="0">
            <a:normAutofit/>
          </a:bodyPr>
          <a:lstStyle/>
          <a:p>
            <a:r>
              <a:rPr lang="en-US" dirty="0"/>
              <a:t>Securing Cloud Resources</a:t>
            </a:r>
          </a:p>
        </p:txBody>
      </p:sp>
      <p:sp>
        <p:nvSpPr>
          <p:cNvPr id="21" name="Freeform: Shape 20">
            <a:extLst>
              <a:ext uri="{FF2B5EF4-FFF2-40B4-BE49-F238E27FC236}">
                <a16:creationId xmlns:a16="http://schemas.microsoft.com/office/drawing/2014/main" id="{75BADA6A-2C76-4836-8989-77894EEF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4142" y="0"/>
            <a:ext cx="1972470" cy="1803719"/>
          </a:xfrm>
          <a:custGeom>
            <a:avLst/>
            <a:gdLst>
              <a:gd name="connsiteX0" fmla="*/ 434437 w 1972470"/>
              <a:gd name="connsiteY0" fmla="*/ 0 h 1803719"/>
              <a:gd name="connsiteX1" fmla="*/ 1538034 w 1972470"/>
              <a:gd name="connsiteY1" fmla="*/ 0 h 1803719"/>
              <a:gd name="connsiteX2" fmla="*/ 1683609 w 1972470"/>
              <a:gd name="connsiteY2" fmla="*/ 120110 h 1803719"/>
              <a:gd name="connsiteX3" fmla="*/ 1972470 w 1972470"/>
              <a:gd name="connsiteY3" fmla="*/ 817484 h 1803719"/>
              <a:gd name="connsiteX4" fmla="*/ 986235 w 1972470"/>
              <a:gd name="connsiteY4" fmla="*/ 1803719 h 1803719"/>
              <a:gd name="connsiteX5" fmla="*/ 0 w 1972470"/>
              <a:gd name="connsiteY5" fmla="*/ 817484 h 1803719"/>
              <a:gd name="connsiteX6" fmla="*/ 288861 w 1972470"/>
              <a:gd name="connsiteY6" fmla="*/ 120110 h 180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470" h="1803719">
                <a:moveTo>
                  <a:pt x="434437" y="0"/>
                </a:moveTo>
                <a:lnTo>
                  <a:pt x="1538034" y="0"/>
                </a:lnTo>
                <a:lnTo>
                  <a:pt x="1683609" y="120110"/>
                </a:lnTo>
                <a:cubicBezTo>
                  <a:pt x="1862082" y="298584"/>
                  <a:pt x="1972470" y="545143"/>
                  <a:pt x="1972470" y="817484"/>
                </a:cubicBezTo>
                <a:cubicBezTo>
                  <a:pt x="1972470" y="1362167"/>
                  <a:pt x="1530918" y="1803719"/>
                  <a:pt x="986235" y="1803719"/>
                </a:cubicBezTo>
                <a:cubicBezTo>
                  <a:pt x="441552" y="1803719"/>
                  <a:pt x="0" y="1362167"/>
                  <a:pt x="0" y="817484"/>
                </a:cubicBezTo>
                <a:cubicBezTo>
                  <a:pt x="0" y="545143"/>
                  <a:pt x="110388" y="298584"/>
                  <a:pt x="288861" y="12011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508000" dist="254000" dir="2700000">
              <a:schemeClr val="accent1">
                <a:lumMod val="60000"/>
                <a:lumOff val="40000"/>
                <a:alpha val="6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3" name="Group 22">
            <a:extLst>
              <a:ext uri="{FF2B5EF4-FFF2-40B4-BE49-F238E27FC236}">
                <a16:creationId xmlns:a16="http://schemas.microsoft.com/office/drawing/2014/main" id="{4A5A234B-C533-4F71-925E-C2E8E3D650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5102944"/>
            <a:ext cx="678135" cy="990000"/>
            <a:chOff x="10490969" y="1448827"/>
            <a:chExt cx="678135" cy="990000"/>
          </a:xfrm>
        </p:grpSpPr>
        <p:sp>
          <p:nvSpPr>
            <p:cNvPr id="44" name="Freeform: Shape 43">
              <a:extLst>
                <a:ext uri="{FF2B5EF4-FFF2-40B4-BE49-F238E27FC236}">
                  <a16:creationId xmlns:a16="http://schemas.microsoft.com/office/drawing/2014/main" id="{0A4E75CC-E578-4228-B34E-9209851DDF9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a:extLst>
                <a:ext uri="{FF2B5EF4-FFF2-40B4-BE49-F238E27FC236}">
                  <a16:creationId xmlns:a16="http://schemas.microsoft.com/office/drawing/2014/main" id="{B8047FF5-0447-419B-98AA-200D3EFCF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1DEF1292-D407-482E-9952-1E54DB9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19348AA9-DD97-42EB-9AAF-66BD070201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181987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35481"/>
            <a:ext cx="26670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NETW211-VM-Your Initials page</a:t>
            </a:r>
            <a:r>
              <a:rPr lang="en-US" sz="1800" dirty="0"/>
              <a:t>, with information such as the resource group name, subscription, public IP address, etc. </a:t>
            </a:r>
          </a:p>
          <a:p>
            <a:pPr marL="0" indent="0">
              <a:buNone/>
            </a:pPr>
            <a:endParaRPr lang="en-US" sz="1000" dirty="0"/>
          </a:p>
          <a:p>
            <a:pPr marL="0" indent="0">
              <a:buNone/>
            </a:pPr>
            <a:r>
              <a:rPr lang="en-US" sz="1800" dirty="0"/>
              <a:t>This screenshot should also show </a:t>
            </a:r>
            <a:r>
              <a:rPr lang="en-US" sz="1800" b="1" dirty="0"/>
              <a:t>your DVU email </a:t>
            </a:r>
            <a:r>
              <a:rPr lang="en-US" sz="1800" dirty="0"/>
              <a:t>in the top right corner of the Azure Portal.</a:t>
            </a:r>
          </a:p>
          <a:p>
            <a:pPr marL="0" indent="0">
              <a:buNone/>
            </a:pP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92482"/>
            <a:ext cx="23622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Launching a VM</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17</a:t>
            </a:fld>
            <a:endParaRPr lang="en-US"/>
          </a:p>
        </p:txBody>
      </p:sp>
      <p:pic>
        <p:nvPicPr>
          <p:cNvPr id="11" name="Content Placeholder 10" descr="A screenshot of a computer&#10;&#10;Description automatically generated">
            <a:extLst>
              <a:ext uri="{FF2B5EF4-FFF2-40B4-BE49-F238E27FC236}">
                <a16:creationId xmlns:a16="http://schemas.microsoft.com/office/drawing/2014/main" id="{9BD40D02-5CE1-69D5-FF95-F1B7DA41EC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4400" y="457200"/>
            <a:ext cx="8324829" cy="51054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BC720AA3-40BF-8ED4-0953-F0B8D12FB5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3049" y="762000"/>
            <a:ext cx="6264301" cy="50292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164080"/>
            <a:ext cx="2590800" cy="37033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include </a:t>
            </a:r>
            <a:r>
              <a:rPr lang="en-US" sz="1800" b="1" dirty="0"/>
              <a:t>the azureuser@NETW211-VM-Your Initials window </a:t>
            </a:r>
            <a:r>
              <a:rPr lang="en-US" sz="1800" dirty="0"/>
              <a:t>showing the IPv4 address of the VM in the Azure cloud.</a:t>
            </a:r>
          </a:p>
          <a:p>
            <a:pPr marL="0" indent="0">
              <a:buNone/>
            </a:pPr>
            <a:endParaRPr lang="en-US" sz="1000" dirty="0"/>
          </a:p>
          <a:p>
            <a:pPr marL="0" indent="0">
              <a:buNone/>
            </a:pPr>
            <a:r>
              <a:rPr lang="en-US" sz="1800" dirty="0"/>
              <a:t>Issue the </a:t>
            </a:r>
            <a:r>
              <a:rPr lang="en-US" sz="1800" b="1" dirty="0"/>
              <a:t>date</a:t>
            </a:r>
            <a:r>
              <a:rPr lang="en-US" sz="1800" dirty="0"/>
              <a:t> command in the same terminal window to include </a:t>
            </a:r>
            <a:r>
              <a:rPr lang="en-US" sz="1800" b="1" dirty="0"/>
              <a:t>the system date and time</a:t>
            </a:r>
            <a:r>
              <a:rPr lang="en-US" sz="1800" dirty="0"/>
              <a:t> in the screenshot.</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838200"/>
            <a:ext cx="2362200" cy="11417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Connecting </a:t>
            </a:r>
          </a:p>
          <a:p>
            <a:r>
              <a:rPr lang="en-US" sz="2800" dirty="0"/>
              <a:t>to the VM </a:t>
            </a:r>
          </a:p>
          <a:p>
            <a:r>
              <a:rPr lang="en-US" sz="2800" dirty="0"/>
              <a:t>via SSH</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18</a:t>
            </a:fld>
            <a:endParaRPr lang="en-US"/>
          </a:p>
        </p:txBody>
      </p:sp>
    </p:spTree>
    <p:extLst>
      <p:ext uri="{BB962C8B-B14F-4D97-AF65-F5344CB8AC3E}">
        <p14:creationId xmlns:p14="http://schemas.microsoft.com/office/powerpoint/2010/main" val="2609154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731271B3-3165-559A-0773-57E126D6E8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8630" y="762000"/>
            <a:ext cx="6644539" cy="50292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05000"/>
            <a:ext cx="23622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Inbound port rules section </a:t>
            </a:r>
            <a:r>
              <a:rPr lang="en-US" sz="1800" dirty="0"/>
              <a:t>with the newly added </a:t>
            </a:r>
            <a:r>
              <a:rPr lang="en-US" sz="1800" i="1" dirty="0"/>
              <a:t>Allow_Ping </a:t>
            </a:r>
            <a:r>
              <a:rPr lang="en-US" sz="1800" dirty="0"/>
              <a:t>rule. </a:t>
            </a:r>
          </a:p>
          <a:p>
            <a:pPr marL="0" indent="0">
              <a:buNone/>
            </a:pPr>
            <a:endParaRPr lang="en-US" sz="1000" dirty="0"/>
          </a:p>
          <a:p>
            <a:pPr marL="0" indent="0">
              <a:buNone/>
            </a:pPr>
            <a:r>
              <a:rPr lang="en-US" sz="1800" dirty="0"/>
              <a:t>This screenshot should also show </a:t>
            </a:r>
            <a:r>
              <a:rPr lang="en-US" sz="1800" b="1" dirty="0"/>
              <a:t>your DVU email </a:t>
            </a:r>
            <a:r>
              <a:rPr lang="en-US" sz="1800" dirty="0"/>
              <a:t>in the top right corner of the Azure Portal.</a:t>
            </a:r>
          </a:p>
          <a:p>
            <a:pPr marL="0" indent="0">
              <a:buNone/>
            </a:pP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Configuring an NSG 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19</a:t>
            </a:fld>
            <a:endParaRPr lang="en-US"/>
          </a:p>
        </p:txBody>
      </p:sp>
    </p:spTree>
    <p:extLst>
      <p:ext uri="{BB962C8B-B14F-4D97-AF65-F5344CB8AC3E}">
        <p14:creationId xmlns:p14="http://schemas.microsoft.com/office/powerpoint/2010/main" val="538960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CFED-6CF7-6C60-09CE-7D02C2080DBD}"/>
              </a:ext>
            </a:extLst>
          </p:cNvPr>
          <p:cNvSpPr>
            <a:spLocks noGrp="1"/>
          </p:cNvSpPr>
          <p:nvPr>
            <p:ph type="title"/>
          </p:nvPr>
        </p:nvSpPr>
        <p:spPr/>
        <p:txBody>
          <a:bodyPr/>
          <a:lstStyle/>
          <a:p>
            <a:r>
              <a:rPr lang="en-US" dirty="0"/>
              <a:t>Introduction</a:t>
            </a:r>
          </a:p>
        </p:txBody>
      </p:sp>
      <p:sp>
        <p:nvSpPr>
          <p:cNvPr id="6" name="TextBox 5">
            <a:extLst>
              <a:ext uri="{FF2B5EF4-FFF2-40B4-BE49-F238E27FC236}">
                <a16:creationId xmlns:a16="http://schemas.microsoft.com/office/drawing/2014/main" id="{12982D70-96AA-194F-C792-8FBDE75AF973}"/>
              </a:ext>
            </a:extLst>
          </p:cNvPr>
          <p:cNvSpPr txBox="1"/>
          <p:nvPr/>
        </p:nvSpPr>
        <p:spPr>
          <a:xfrm>
            <a:off x="1087120" y="2346960"/>
            <a:ext cx="8514080" cy="2862322"/>
          </a:xfrm>
          <a:prstGeom prst="rect">
            <a:avLst/>
          </a:prstGeom>
          <a:noFill/>
        </p:spPr>
        <p:txBody>
          <a:bodyPr wrap="square" rtlCol="0">
            <a:spAutoFit/>
          </a:bodyPr>
          <a:lstStyle/>
          <a:p>
            <a:r>
              <a:rPr lang="en-US" dirty="0"/>
              <a:t>This course explores virtualization and cloud computing some of the topics included were. We also learned about the Exploration of cloud computing platforms and service is accomplished through practical application.</a:t>
            </a:r>
          </a:p>
          <a:p>
            <a:pPr marL="285750" indent="-285750">
              <a:buFont typeface="Arial" panose="020B0604020202020204" pitchFamily="34" charset="0"/>
              <a:buChar char="•"/>
            </a:pPr>
            <a:r>
              <a:rPr lang="en-US" dirty="0"/>
              <a:t>Hardware Virtualization</a:t>
            </a:r>
          </a:p>
          <a:p>
            <a:pPr marL="285750" indent="-285750">
              <a:buFont typeface="Arial" panose="020B0604020202020204" pitchFamily="34" charset="0"/>
              <a:buChar char="•"/>
            </a:pPr>
            <a:r>
              <a:rPr lang="en-US" dirty="0"/>
              <a:t>Cloud Infrastructure</a:t>
            </a:r>
          </a:p>
          <a:p>
            <a:pPr marL="285750" indent="-285750">
              <a:buFont typeface="Arial" panose="020B0604020202020204" pitchFamily="34" charset="0"/>
              <a:buChar char="•"/>
            </a:pPr>
            <a:r>
              <a:rPr lang="en-US" dirty="0"/>
              <a:t>Cloud Security</a:t>
            </a:r>
          </a:p>
          <a:p>
            <a:pPr marL="285750" indent="-285750">
              <a:buFont typeface="Arial" panose="020B0604020202020204" pitchFamily="34" charset="0"/>
              <a:buChar char="•"/>
            </a:pPr>
            <a:r>
              <a:rPr lang="en-US" dirty="0"/>
              <a:t>Cloud Storage</a:t>
            </a:r>
          </a:p>
          <a:p>
            <a:pPr marL="285750" indent="-285750">
              <a:buFont typeface="Arial" panose="020B0604020202020204" pitchFamily="34" charset="0"/>
              <a:buChar char="•"/>
            </a:pPr>
            <a:r>
              <a:rPr lang="en-US" dirty="0"/>
              <a:t>Cloud Migration</a:t>
            </a:r>
          </a:p>
          <a:p>
            <a:pPr marL="285750" indent="-285750">
              <a:buFont typeface="Arial" panose="020B0604020202020204" pitchFamily="34" charset="0"/>
              <a:buChar char="•"/>
            </a:pPr>
            <a:r>
              <a:rPr lang="en-US" dirty="0"/>
              <a:t>Capacity Planning</a:t>
            </a:r>
          </a:p>
          <a:p>
            <a:pPr marL="285750" indent="-285750">
              <a:buFont typeface="Arial" panose="020B0604020202020204" pitchFamily="34" charset="0"/>
              <a:buChar char="•"/>
            </a:pPr>
            <a:r>
              <a:rPr lang="en-US" dirty="0"/>
              <a:t>Performance monitoring</a:t>
            </a:r>
          </a:p>
        </p:txBody>
      </p:sp>
    </p:spTree>
    <p:extLst>
      <p:ext uri="{BB962C8B-B14F-4D97-AF65-F5344CB8AC3E}">
        <p14:creationId xmlns:p14="http://schemas.microsoft.com/office/powerpoint/2010/main" val="128917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05000"/>
            <a:ext cx="2362200" cy="3886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successful ping result from</a:t>
            </a:r>
            <a:r>
              <a:rPr lang="en-US" sz="1800" dirty="0"/>
              <a:t> your local computer </a:t>
            </a:r>
            <a:r>
              <a:rPr lang="en-US" sz="1800" b="1" dirty="0"/>
              <a:t>to</a:t>
            </a:r>
            <a:r>
              <a:rPr lang="en-US" sz="1800" dirty="0"/>
              <a:t> the VM in the Azure cloud.</a:t>
            </a:r>
          </a:p>
          <a:p>
            <a:pPr marL="0" indent="0">
              <a:buNone/>
            </a:pPr>
            <a:endParaRPr lang="en-US" sz="1000" dirty="0"/>
          </a:p>
          <a:p>
            <a:pPr marL="0" indent="0">
              <a:buNone/>
            </a:pPr>
            <a:r>
              <a:rPr lang="en-US" sz="1800" dirty="0"/>
              <a:t>Issue the </a:t>
            </a:r>
            <a:r>
              <a:rPr lang="en-US" sz="1800" b="1" dirty="0"/>
              <a:t>date /t</a:t>
            </a:r>
            <a:r>
              <a:rPr lang="en-US" sz="1800" dirty="0"/>
              <a:t> and </a:t>
            </a:r>
            <a:r>
              <a:rPr lang="en-US" sz="1800" b="1" dirty="0"/>
              <a:t>time /t</a:t>
            </a:r>
            <a:r>
              <a:rPr lang="en-US" sz="1800" dirty="0"/>
              <a:t> commands in the same command window to include the system date and time in the screenshot. Use the </a:t>
            </a:r>
            <a:r>
              <a:rPr lang="en-US" sz="1800" b="1" dirty="0"/>
              <a:t>date</a:t>
            </a:r>
            <a:r>
              <a:rPr lang="en-US" sz="1800" dirty="0"/>
              <a:t> command on a Mac computer.</a:t>
            </a:r>
          </a:p>
          <a:p>
            <a:pPr marL="0" indent="0">
              <a:buNone/>
            </a:pP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Configuring an NSG 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20</a:t>
            </a:fld>
            <a:endParaRPr lang="en-US"/>
          </a:p>
        </p:txBody>
      </p:sp>
      <p:pic>
        <p:nvPicPr>
          <p:cNvPr id="13" name="Content Placeholder 12" descr="A screenshot of a computer&#10;&#10;Description automatically generated">
            <a:extLst>
              <a:ext uri="{FF2B5EF4-FFF2-40B4-BE49-F238E27FC236}">
                <a16:creationId xmlns:a16="http://schemas.microsoft.com/office/drawing/2014/main" id="{99C6D2B2-692C-86D8-19A3-4A3C8F3567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256832"/>
            <a:ext cx="8077200" cy="5376308"/>
          </a:xfrm>
        </p:spPr>
      </p:pic>
    </p:spTree>
    <p:extLst>
      <p:ext uri="{BB962C8B-B14F-4D97-AF65-F5344CB8AC3E}">
        <p14:creationId xmlns:p14="http://schemas.microsoft.com/office/powerpoint/2010/main" val="315680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5" name="Freeform: Shape 1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0" name="Rectangle 1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ud shaped hard drive with cables">
            <a:extLst>
              <a:ext uri="{FF2B5EF4-FFF2-40B4-BE49-F238E27FC236}">
                <a16:creationId xmlns:a16="http://schemas.microsoft.com/office/drawing/2014/main" id="{9F20D90A-E093-5B41-708F-FF63B014B00B}"/>
              </a:ext>
            </a:extLst>
          </p:cNvPr>
          <p:cNvPicPr>
            <a:picLocks noChangeAspect="1"/>
          </p:cNvPicPr>
          <p:nvPr/>
        </p:nvPicPr>
        <p:blipFill rotWithShape="1">
          <a:blip r:embed="rId2"/>
          <a:srcRect t="1747"/>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2" name="Rectangle 21">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B3CC3-64DA-D3A0-3B15-91C4C75EBCF2}"/>
              </a:ext>
            </a:extLst>
          </p:cNvPr>
          <p:cNvSpPr>
            <a:spLocks noGrp="1"/>
          </p:cNvSpPr>
          <p:nvPr>
            <p:ph type="title"/>
          </p:nvPr>
        </p:nvSpPr>
        <p:spPr>
          <a:xfrm>
            <a:off x="550864" y="549275"/>
            <a:ext cx="3565524" cy="2887174"/>
          </a:xfrm>
        </p:spPr>
        <p:txBody>
          <a:bodyPr vert="horz" wrap="square" lIns="0" tIns="0" rIns="0" bIns="0" rtlCol="0" anchor="b" anchorCtr="0">
            <a:normAutofit/>
          </a:bodyPr>
          <a:lstStyle/>
          <a:p>
            <a:r>
              <a:rPr lang="en-US" kern="1200">
                <a:solidFill>
                  <a:schemeClr val="tx1"/>
                </a:solidFill>
                <a:latin typeface="+mj-lt"/>
                <a:ea typeface="+mj-ea"/>
                <a:cs typeface="+mj-cs"/>
              </a:rPr>
              <a:t>Cloud Storage</a:t>
            </a:r>
          </a:p>
        </p:txBody>
      </p:sp>
      <p:sp>
        <p:nvSpPr>
          <p:cNvPr id="24" name="Rectangle 2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88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omputer screen shot of a black screen&#10;&#10;Description automatically generated">
            <a:extLst>
              <a:ext uri="{FF2B5EF4-FFF2-40B4-BE49-F238E27FC236}">
                <a16:creationId xmlns:a16="http://schemas.microsoft.com/office/drawing/2014/main" id="{AFD91003-0DC8-2288-9093-B7B99D2D02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050" y="762000"/>
            <a:ext cx="8368300" cy="50292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81200"/>
            <a:ext cx="25908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browser window with the image </a:t>
            </a:r>
            <a:r>
              <a:rPr lang="en-US" sz="1800" dirty="0"/>
              <a:t>uploaded from your local computer and </a:t>
            </a:r>
            <a:r>
              <a:rPr lang="en-US" sz="1800" b="1" dirty="0"/>
              <a:t>the URL </a:t>
            </a:r>
            <a:r>
              <a:rPr lang="en-US" sz="1800" dirty="0"/>
              <a:t>on top of the window.</a:t>
            </a:r>
          </a:p>
          <a:p>
            <a:pPr marL="0" indent="0">
              <a:buNone/>
            </a:pPr>
            <a:endParaRPr lang="en-US" sz="1000" dirty="0"/>
          </a:p>
          <a:p>
            <a:pPr marL="0" indent="0">
              <a:buNone/>
            </a:pPr>
            <a:r>
              <a:rPr lang="en-US" sz="1800" dirty="0"/>
              <a:t>This screenshot should also show the </a:t>
            </a:r>
            <a:r>
              <a:rPr lang="en-US" sz="1800" b="1" dirty="0"/>
              <a:t>Last modified</a:t>
            </a:r>
            <a:r>
              <a:rPr lang="en-US" sz="1800" dirty="0"/>
              <a:t> property of the uploaded image.</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514600" cy="990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Uploading and Accessing a File</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10820400" cy="730249"/>
          </a:xfrm>
        </p:spPr>
        <p:txBody>
          <a:bodyPr>
            <a:normAutofit/>
          </a:bodyPr>
          <a:lstStyle/>
          <a:p>
            <a:pPr>
              <a:buNone/>
            </a:pPr>
            <a:r>
              <a:rPr lang="en-US" dirty="0">
                <a:latin typeface="+mj-lt"/>
              </a:rPr>
              <a:t>Creating Blob Snapshots 1 of 2</a:t>
            </a:r>
          </a:p>
          <a:p>
            <a:pPr>
              <a:buNone/>
            </a:pPr>
            <a:endParaRPr lang="en-US" dirty="0"/>
          </a:p>
        </p:txBody>
      </p:sp>
      <p:sp>
        <p:nvSpPr>
          <p:cNvPr id="2" name="Footer Placeholder 1">
            <a:extLst>
              <a:ext uri="{FF2B5EF4-FFF2-40B4-BE49-F238E27FC236}">
                <a16:creationId xmlns:a16="http://schemas.microsoft.com/office/drawing/2014/main" id="{7A68853A-58FE-2C87-C02E-B9B17C5881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2DC67F2-731F-732D-B774-A2DCBEC0C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752DBF99-4635-D8FC-CDF4-C74A421690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6B7456-318A-432D-8A19-BE20415C6DA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 Placeholder 6">
            <a:extLst>
              <a:ext uri="{FF2B5EF4-FFF2-40B4-BE49-F238E27FC236}">
                <a16:creationId xmlns:a16="http://schemas.microsoft.com/office/drawing/2014/main" id="{3966D1C1-70A2-ACE2-44EC-7A4408E2293A}"/>
              </a:ext>
            </a:extLst>
          </p:cNvPr>
          <p:cNvSpPr txBox="1">
            <a:spLocks/>
          </p:cNvSpPr>
          <p:nvPr/>
        </p:nvSpPr>
        <p:spPr>
          <a:xfrm>
            <a:off x="609600" y="1447800"/>
            <a:ext cx="11049000" cy="428307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1800" dirty="0"/>
              <a:t>1. What does the access tier setting do? What are the Azure blob storage access tiers?</a:t>
            </a:r>
          </a:p>
          <a:p>
            <a:r>
              <a:rPr lang="en-US" sz="1800" dirty="0"/>
              <a:t>[hint: in the Azure portal, on the Upload blob page, under Advanced, click the ? circle above the Access tier box.] </a:t>
            </a:r>
          </a:p>
          <a:p>
            <a:r>
              <a:rPr lang="en-US" sz="1800" dirty="0"/>
              <a:t>Answer here: </a:t>
            </a:r>
            <a:r>
              <a:rPr lang="en-US" i="0" dirty="0">
                <a:solidFill>
                  <a:srgbClr val="292827"/>
                </a:solidFill>
                <a:effectLst/>
                <a:latin typeface="Segoe UI" panose="020B0502040204020203" pitchFamily="34" charset="0"/>
              </a:rPr>
              <a:t>Will inherit tier from blob if it already exists; otherwise will inherit account default tier. Optimize storage costs by placing your data in the appropriate access tier </a:t>
            </a:r>
          </a:p>
          <a:p>
            <a:r>
              <a:rPr lang="en-US" dirty="0">
                <a:solidFill>
                  <a:srgbClr val="292827"/>
                </a:solidFill>
                <a:latin typeface="Segoe UI" panose="020B0502040204020203" pitchFamily="34" charset="0"/>
              </a:rPr>
              <a:t>The access tiers for blob are, Hot tier, Cool tier, Cold tier and Archive tier.</a:t>
            </a:r>
            <a:endParaRPr lang="en-US" dirty="0"/>
          </a:p>
          <a:p>
            <a:r>
              <a:rPr lang="en-US" sz="1800" dirty="0"/>
              <a:t> </a:t>
            </a:r>
          </a:p>
          <a:p>
            <a:endParaRPr lang="en-US" sz="1800" dirty="0"/>
          </a:p>
          <a:p>
            <a:endParaRPr lang="en-US" sz="1600" dirty="0"/>
          </a:p>
          <a:p>
            <a:endParaRPr lang="en-US" sz="1600" dirty="0"/>
          </a:p>
          <a:p>
            <a:endParaRPr lang="en-US" sz="1600" dirty="0"/>
          </a:p>
          <a:p>
            <a:r>
              <a:rPr lang="en-US" sz="1600" dirty="0"/>
              <a:t>References (here are two examples to get your research started):</a:t>
            </a:r>
          </a:p>
          <a:p>
            <a:r>
              <a:rPr lang="en-US" sz="1600" dirty="0"/>
              <a:t>1. Hot, Cool, and Archive access tiers for blob data, https://docs.microsoft.com/en-us/azure/storage/blobs/access-tiers-overview</a:t>
            </a:r>
          </a:p>
          <a:p>
            <a:r>
              <a:rPr lang="en-US" sz="1600" dirty="0"/>
              <a:t>2. Azure Blob Storage Access Tiers, https://devry.percipio.com/courses/c7ef0333-8560-403f-a004-9c5c843866b0/videos/2658bbe6-ee97-438b-a376-fbb079c3b3a0</a:t>
            </a:r>
          </a:p>
          <a:p>
            <a:r>
              <a:rPr lang="en-US" sz="1600" dirty="0"/>
              <a:t>3.</a:t>
            </a:r>
          </a:p>
          <a:p>
            <a:r>
              <a:rPr lang="en-US" sz="1600" dirty="0"/>
              <a:t>4.</a:t>
            </a:r>
          </a:p>
        </p:txBody>
      </p:sp>
    </p:spTree>
    <p:extLst>
      <p:ext uri="{BB962C8B-B14F-4D97-AF65-F5344CB8AC3E}">
        <p14:creationId xmlns:p14="http://schemas.microsoft.com/office/powerpoint/2010/main" val="2793472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392681"/>
            <a:ext cx="2514600" cy="21793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browser window</a:t>
            </a:r>
            <a:r>
              <a:rPr lang="en-US" sz="1800" dirty="0"/>
              <a:t> with the “This is the original version. –Your Initials” message and </a:t>
            </a:r>
            <a:r>
              <a:rPr lang="en-US" sz="1800" b="1" dirty="0"/>
              <a:t>the URL </a:t>
            </a:r>
            <a:r>
              <a:rPr lang="en-US" sz="1800" dirty="0"/>
              <a:t>on top of the window.</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914401"/>
            <a:ext cx="2286000" cy="12179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Creating Blob Snapshots </a:t>
            </a:r>
          </a:p>
          <a:p>
            <a:r>
              <a:rPr lang="en-US" sz="2800" dirty="0"/>
              <a:t>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24</a:t>
            </a:fld>
            <a:endParaRPr lang="en-US"/>
          </a:p>
        </p:txBody>
      </p:sp>
      <p:pic>
        <p:nvPicPr>
          <p:cNvPr id="13" name="Content Placeholder 12" descr="A screenshot of a computer&#10;&#10;Description automatically generated">
            <a:extLst>
              <a:ext uri="{FF2B5EF4-FFF2-40B4-BE49-F238E27FC236}">
                <a16:creationId xmlns:a16="http://schemas.microsoft.com/office/drawing/2014/main" id="{34C4CFB8-7467-09CD-CF47-CBF2ABC9BD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338" y="1371600"/>
            <a:ext cx="8434019" cy="4525963"/>
          </a:xfrm>
        </p:spPr>
      </p:pic>
    </p:spTree>
    <p:extLst>
      <p:ext uri="{BB962C8B-B14F-4D97-AF65-F5344CB8AC3E}">
        <p14:creationId xmlns:p14="http://schemas.microsoft.com/office/powerpoint/2010/main" val="274023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81200"/>
            <a:ext cx="2438400" cy="21793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browser window </a:t>
            </a:r>
            <a:r>
              <a:rPr lang="en-US" sz="1800" dirty="0"/>
              <a:t>with the “This is the first revised version. –Your Initials” message and </a:t>
            </a:r>
            <a:r>
              <a:rPr lang="en-US" sz="1800" b="1" dirty="0"/>
              <a:t>the URL </a:t>
            </a:r>
            <a:r>
              <a:rPr lang="en-US" sz="1800" dirty="0"/>
              <a:t>on top of the window. </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0"/>
            <a:ext cx="2286000" cy="1066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Enabling Blob Versioning</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25</a:t>
            </a:fld>
            <a:endParaRPr lang="en-US"/>
          </a:p>
        </p:txBody>
      </p:sp>
      <p:pic>
        <p:nvPicPr>
          <p:cNvPr id="17" name="Content Placeholder 16" descr="A screenshot of a computer&#10;&#10;Description automatically generated">
            <a:extLst>
              <a:ext uri="{FF2B5EF4-FFF2-40B4-BE49-F238E27FC236}">
                <a16:creationId xmlns:a16="http://schemas.microsoft.com/office/drawing/2014/main" id="{45D9CAE1-733C-1DDD-BF99-B4260FFDA6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1800" y="1295399"/>
            <a:ext cx="8973274" cy="4525963"/>
          </a:xfrm>
        </p:spPr>
      </p:pic>
    </p:spTree>
    <p:extLst>
      <p:ext uri="{BB962C8B-B14F-4D97-AF65-F5344CB8AC3E}">
        <p14:creationId xmlns:p14="http://schemas.microsoft.com/office/powerpoint/2010/main" val="2098077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4" name="Freeform: Shape 13">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Oval 15">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19" name="Rectangle 18">
            <a:extLst>
              <a:ext uri="{FF2B5EF4-FFF2-40B4-BE49-F238E27FC236}">
                <a16:creationId xmlns:a16="http://schemas.microsoft.com/office/drawing/2014/main" id="{940082A1-24A5-4276-83A4-39E993BD6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D840B21-A957-4CFE-AA5B-9711DF6D3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5000" y="397225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007EFCC7-1D96-D231-8222-749A119DEFB6}"/>
              </a:ext>
            </a:extLst>
          </p:cNvPr>
          <p:cNvSpPr>
            <a:spLocks noGrp="1"/>
          </p:cNvSpPr>
          <p:nvPr>
            <p:ph type="title"/>
          </p:nvPr>
        </p:nvSpPr>
        <p:spPr>
          <a:xfrm>
            <a:off x="1487487" y="549275"/>
            <a:ext cx="9217026" cy="3864534"/>
          </a:xfrm>
        </p:spPr>
        <p:txBody>
          <a:bodyPr vert="horz" wrap="square" lIns="0" tIns="0" rIns="0" bIns="0" rtlCol="0" anchor="b" anchorCtr="0">
            <a:normAutofit/>
          </a:bodyPr>
          <a:lstStyle/>
          <a:p>
            <a:r>
              <a:rPr lang="en-US" sz="8900"/>
              <a:t>Cloud Monitoring and Automation</a:t>
            </a:r>
          </a:p>
        </p:txBody>
      </p:sp>
      <p:grpSp>
        <p:nvGrpSpPr>
          <p:cNvPr id="23" name="Group 22">
            <a:extLst>
              <a:ext uri="{FF2B5EF4-FFF2-40B4-BE49-F238E27FC236}">
                <a16:creationId xmlns:a16="http://schemas.microsoft.com/office/drawing/2014/main" id="{DBFD4376-13D5-43C1-86D8-8133A9D886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33126" y="5677571"/>
            <a:ext cx="631474" cy="667800"/>
            <a:chOff x="2994153" y="1378666"/>
            <a:chExt cx="631474" cy="667800"/>
          </a:xfrm>
        </p:grpSpPr>
        <p:sp>
          <p:nvSpPr>
            <p:cNvPr id="24" name="Freeform: Shape 23">
              <a:extLst>
                <a:ext uri="{FF2B5EF4-FFF2-40B4-BE49-F238E27FC236}">
                  <a16:creationId xmlns:a16="http://schemas.microsoft.com/office/drawing/2014/main" id="{176FEFF4-F643-4DA7-93C4-E222FCBA08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5000"/>
                    <a:lumOff val="5000"/>
                  </a:schemeClr>
                </a:gs>
                <a:gs pos="30000">
                  <a:schemeClr val="bg2">
                    <a:lumMod val="95000"/>
                    <a:lumOff val="5000"/>
                  </a:schemeClr>
                </a:gs>
                <a:gs pos="40000">
                  <a:schemeClr val="bg2">
                    <a:lumMod val="85000"/>
                    <a:lumOff val="1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A059AD75-BB86-41B7-84D4-4B5AE0E21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102684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8775DFD4-54B5-1A9B-5796-64B6D54388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4200" y="1419376"/>
            <a:ext cx="8458200" cy="3714447"/>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33400" y="2385058"/>
            <a:ext cx="2514600" cy="304800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“VM-Status-Change” action group </a:t>
            </a:r>
            <a:r>
              <a:rPr lang="en-US" sz="1800" dirty="0"/>
              <a:t>on the </a:t>
            </a:r>
            <a:r>
              <a:rPr lang="en-US" sz="1800" i="1" dirty="0"/>
              <a:t>Manage actions </a:t>
            </a:r>
            <a:r>
              <a:rPr lang="en-US" sz="1800" dirty="0"/>
              <a:t>page. </a:t>
            </a:r>
          </a:p>
          <a:p>
            <a:pPr marL="0" indent="0">
              <a:buNone/>
            </a:pPr>
            <a:endParaRPr lang="en-US" sz="1000" dirty="0"/>
          </a:p>
          <a:p>
            <a:pPr marL="0" indent="0">
              <a:buNone/>
            </a:pPr>
            <a:r>
              <a:rPr lang="en-US" sz="1800" dirty="0"/>
              <a:t>This screenshot should also show </a:t>
            </a:r>
            <a:r>
              <a:rPr lang="en-US" sz="1800" b="1" dirty="0"/>
              <a:t>your DVU email </a:t>
            </a:r>
            <a:r>
              <a:rPr lang="en-US" sz="1800" dirty="0"/>
              <a:t>in the top right corner of the Azure Portal.</a:t>
            </a:r>
          </a:p>
          <a:p>
            <a:pPr marL="0" indent="0">
              <a:buNone/>
            </a:pP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0"/>
            <a:ext cx="2667000" cy="1264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Setting up an Action Group and Notifications</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screenshot of a computer&#10;&#10;Description automatically generated">
            <a:extLst>
              <a:ext uri="{FF2B5EF4-FFF2-40B4-BE49-F238E27FC236}">
                <a16:creationId xmlns:a16="http://schemas.microsoft.com/office/drawing/2014/main" id="{B313F193-DD10-7469-287F-7620E83202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1983913"/>
            <a:ext cx="8534400" cy="2585374"/>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41960" y="1981200"/>
            <a:ext cx="2397760" cy="31699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the </a:t>
            </a:r>
            <a:r>
              <a:rPr lang="en-US" sz="1800" i="1" dirty="0"/>
              <a:t>Alert rules </a:t>
            </a:r>
            <a:r>
              <a:rPr lang="en-US" sz="1800" dirty="0"/>
              <a:t>window showing </a:t>
            </a:r>
            <a:r>
              <a:rPr lang="en-US" sz="1800" b="1" dirty="0"/>
              <a:t>the VM-Deallocate and VM-Restart rules</a:t>
            </a:r>
            <a:r>
              <a:rPr lang="en-US" sz="1800" dirty="0"/>
              <a:t>. </a:t>
            </a:r>
          </a:p>
          <a:p>
            <a:pPr marL="0" indent="0">
              <a:buNone/>
            </a:pPr>
            <a:endParaRPr lang="en-US" sz="1000" dirty="0"/>
          </a:p>
          <a:p>
            <a:pPr marL="0" indent="0">
              <a:buNone/>
            </a:pPr>
            <a:r>
              <a:rPr lang="en-US" sz="1800" dirty="0"/>
              <a:t>This screenshot should also show </a:t>
            </a:r>
            <a:r>
              <a:rPr lang="en-US" sz="1800" b="1" dirty="0"/>
              <a:t>your DVU email</a:t>
            </a:r>
            <a:r>
              <a:rPr lang="en-US" sz="1800" dirty="0"/>
              <a:t> in the top right corner of the Azure Portal.</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2"/>
            <a:ext cx="2362200" cy="9448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Setting up Alert Rules</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28</a:t>
            </a:fld>
            <a:endParaRPr lang="en-US"/>
          </a:p>
        </p:txBody>
      </p:sp>
    </p:spTree>
    <p:extLst>
      <p:ext uri="{BB962C8B-B14F-4D97-AF65-F5344CB8AC3E}">
        <p14:creationId xmlns:p14="http://schemas.microsoft.com/office/powerpoint/2010/main" val="3363183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 error&#10;&#10;Description automatically generated">
            <a:extLst>
              <a:ext uri="{FF2B5EF4-FFF2-40B4-BE49-F238E27FC236}">
                <a16:creationId xmlns:a16="http://schemas.microsoft.com/office/drawing/2014/main" id="{ADCB9F42-8907-79FF-C6B1-99E97C1F63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8703" y="762000"/>
            <a:ext cx="8744393" cy="50292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05460" y="2003424"/>
            <a:ext cx="2265680" cy="1981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i="1" dirty="0"/>
              <a:t>the ‘VM-Restart’ was activated email message</a:t>
            </a:r>
            <a:r>
              <a:rPr lang="en-US" sz="1800" dirty="0"/>
              <a:t> with </a:t>
            </a:r>
            <a:r>
              <a:rPr lang="en-US" sz="1800" b="1" dirty="0"/>
              <a:t>the date and time </a:t>
            </a:r>
            <a:r>
              <a:rPr lang="en-US" sz="1800" dirty="0"/>
              <a:t>of the alert.</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9588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Testing Alerts</a:t>
            </a:r>
          </a:p>
          <a:p>
            <a:r>
              <a:rPr lang="en-US" sz="2800" dirty="0"/>
              <a:t>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29</a:t>
            </a:fld>
            <a:endParaRPr lang="en-US"/>
          </a:p>
        </p:txBody>
      </p:sp>
    </p:spTree>
    <p:extLst>
      <p:ext uri="{BB962C8B-B14F-4D97-AF65-F5344CB8AC3E}">
        <p14:creationId xmlns:p14="http://schemas.microsoft.com/office/powerpoint/2010/main" val="3158863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5" name="Freeform: Shape 1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0" name="Rectangle 1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abstract blue and gold cube illustration">
            <a:extLst>
              <a:ext uri="{FF2B5EF4-FFF2-40B4-BE49-F238E27FC236}">
                <a16:creationId xmlns:a16="http://schemas.microsoft.com/office/drawing/2014/main" id="{40FB75C5-484E-1C3C-1C84-49DC4EB0DA2F}"/>
              </a:ext>
            </a:extLst>
          </p:cNvPr>
          <p:cNvPicPr>
            <a:picLocks noChangeAspect="1"/>
          </p:cNvPicPr>
          <p:nvPr/>
        </p:nvPicPr>
        <p:blipFill rotWithShape="1">
          <a:blip r:embed="rId2"/>
          <a:srcRect b="6250"/>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2" name="Rectangle 21">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2795C4-EB1A-F3EC-D9EC-BC4BFF8D94C7}"/>
              </a:ext>
            </a:extLst>
          </p:cNvPr>
          <p:cNvSpPr>
            <a:spLocks noGrp="1"/>
          </p:cNvSpPr>
          <p:nvPr>
            <p:ph type="title"/>
          </p:nvPr>
        </p:nvSpPr>
        <p:spPr>
          <a:xfrm>
            <a:off x="550864" y="549275"/>
            <a:ext cx="3565524" cy="2887174"/>
          </a:xfrm>
        </p:spPr>
        <p:txBody>
          <a:bodyPr vert="horz" wrap="square" lIns="0" tIns="0" rIns="0" bIns="0" rtlCol="0" anchor="b" anchorCtr="0">
            <a:normAutofit/>
          </a:bodyPr>
          <a:lstStyle/>
          <a:p>
            <a:pPr>
              <a:lnSpc>
                <a:spcPct val="90000"/>
              </a:lnSpc>
            </a:pPr>
            <a:r>
              <a:rPr lang="en-US" sz="4400" kern="1200">
                <a:solidFill>
                  <a:schemeClr val="tx1"/>
                </a:solidFill>
                <a:latin typeface="+mj-lt"/>
                <a:ea typeface="+mj-ea"/>
                <a:cs typeface="+mj-cs"/>
              </a:rPr>
              <a:t>Virtualization and Cloud Infrastructure</a:t>
            </a:r>
          </a:p>
        </p:txBody>
      </p:sp>
      <p:sp>
        <p:nvSpPr>
          <p:cNvPr id="24" name="Rectangle 2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75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 error&#10;&#10;Description automatically generated">
            <a:extLst>
              <a:ext uri="{FF2B5EF4-FFF2-40B4-BE49-F238E27FC236}">
                <a16:creationId xmlns:a16="http://schemas.microsoft.com/office/drawing/2014/main" id="{62D45569-DC81-B4E3-405F-F6E9206715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6447" y="762000"/>
            <a:ext cx="8008906" cy="50292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52450" y="1981200"/>
            <a:ext cx="2171700" cy="1981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i="1" dirty="0"/>
              <a:t>the ‘VM-Deallocate’ was activated email message</a:t>
            </a:r>
            <a:r>
              <a:rPr lang="en-US" sz="1800" dirty="0"/>
              <a:t> with </a:t>
            </a:r>
            <a:r>
              <a:rPr lang="en-US" sz="1800" b="1" dirty="0"/>
              <a:t>the date and time</a:t>
            </a:r>
            <a:r>
              <a:rPr lang="en-US" sz="1800" dirty="0"/>
              <a:t> of the alert.</a:t>
            </a:r>
          </a:p>
          <a:p>
            <a:pPr marL="0" indent="0">
              <a:buNone/>
            </a:pP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3622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Testing Alerts 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30</a:t>
            </a:fld>
            <a:endParaRPr lang="en-US"/>
          </a:p>
        </p:txBody>
      </p:sp>
    </p:spTree>
    <p:extLst>
      <p:ext uri="{BB962C8B-B14F-4D97-AF65-F5344CB8AC3E}">
        <p14:creationId xmlns:p14="http://schemas.microsoft.com/office/powerpoint/2010/main" val="1769251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8FE8F-A1F8-BDB4-6C54-3136D2D8414C}"/>
              </a:ext>
            </a:extLst>
          </p:cNvPr>
          <p:cNvSpPr>
            <a:spLocks noGrp="1"/>
          </p:cNvSpPr>
          <p:nvPr>
            <p:ph type="title"/>
          </p:nvPr>
        </p:nvSpPr>
        <p:spPr>
          <a:xfrm>
            <a:off x="347664" y="-1114425"/>
            <a:ext cx="3565524" cy="1997855"/>
          </a:xfrm>
        </p:spPr>
        <p:txBody>
          <a:bodyPr vert="horz" wrap="square" lIns="0" tIns="0" rIns="0" bIns="0" rtlCol="0" anchor="b" anchorCtr="0">
            <a:normAutofit/>
          </a:bodyPr>
          <a:lstStyle/>
          <a:p>
            <a:r>
              <a:rPr lang="en-US" kern="1200" dirty="0">
                <a:solidFill>
                  <a:schemeClr val="tx1"/>
                </a:solidFill>
                <a:latin typeface="+mj-lt"/>
                <a:ea typeface="+mj-ea"/>
                <a:cs typeface="+mj-cs"/>
              </a:rPr>
              <a:t>Challenges</a:t>
            </a:r>
          </a:p>
        </p:txBody>
      </p:sp>
      <p:sp>
        <p:nvSpPr>
          <p:cNvPr id="4" name="TextBox 3">
            <a:extLst>
              <a:ext uri="{FF2B5EF4-FFF2-40B4-BE49-F238E27FC236}">
                <a16:creationId xmlns:a16="http://schemas.microsoft.com/office/drawing/2014/main" id="{DF7C3A96-4F03-10CB-3F85-95C0EA9F4C76}"/>
              </a:ext>
            </a:extLst>
          </p:cNvPr>
          <p:cNvSpPr txBox="1"/>
          <p:nvPr/>
        </p:nvSpPr>
        <p:spPr>
          <a:xfrm>
            <a:off x="347665" y="1179800"/>
            <a:ext cx="3565523" cy="4967000"/>
          </a:xfrm>
          <a:prstGeom prst="rect">
            <a:avLst/>
          </a:prstGeom>
        </p:spPr>
        <p:txBody>
          <a:bodyPr vert="horz" wrap="square" lIns="0" tIns="0" rIns="0" bIns="0" rtlCol="0" anchor="t">
            <a:normAutofit fontScale="92500" lnSpcReduction="20000"/>
          </a:bodyPr>
          <a:lstStyle/>
          <a:p>
            <a:pPr defTabSz="914400">
              <a:spcAft>
                <a:spcPts val="800"/>
              </a:spcAft>
            </a:pPr>
            <a:r>
              <a:rPr lang="en-US" sz="1100" dirty="0">
                <a:solidFill>
                  <a:schemeClr val="tx1">
                    <a:alpha val="60000"/>
                  </a:schemeClr>
                </a:solidFill>
              </a:rPr>
              <a:t> </a:t>
            </a:r>
            <a:r>
              <a:rPr lang="en-US" sz="1700" dirty="0">
                <a:solidFill>
                  <a:schemeClr val="tx1">
                    <a:alpha val="60000"/>
                  </a:schemeClr>
                </a:solidFill>
              </a:rPr>
              <a:t>This class and some of the projects were more challenging than others and some of the issues, were disconcerting but also were appreciated to be able to have an opportunity to troubleshoot some issues and not always a smooth process. But some of the issues are listed below and were not limited to that</a:t>
            </a:r>
          </a:p>
          <a:p>
            <a:pPr marL="285750" indent="-228600" defTabSz="914400">
              <a:spcAft>
                <a:spcPts val="800"/>
              </a:spcAft>
              <a:buFont typeface="Arial" panose="020B0604020202020204" pitchFamily="34" charset="0"/>
              <a:buChar char="•"/>
            </a:pPr>
            <a:endParaRPr lang="en-US" sz="1700" dirty="0">
              <a:solidFill>
                <a:schemeClr val="tx1">
                  <a:alpha val="60000"/>
                </a:schemeClr>
              </a:solidFill>
            </a:endParaRPr>
          </a:p>
          <a:p>
            <a:pPr marL="285750" indent="-228600" defTabSz="914400">
              <a:spcAft>
                <a:spcPts val="800"/>
              </a:spcAft>
              <a:buFont typeface="Arial" panose="020B0604020202020204" pitchFamily="34" charset="0"/>
              <a:buChar char="•"/>
            </a:pPr>
            <a:endParaRPr lang="en-US" sz="1700" dirty="0">
              <a:solidFill>
                <a:schemeClr val="tx1">
                  <a:alpha val="60000"/>
                </a:schemeClr>
              </a:solidFill>
            </a:endParaRPr>
          </a:p>
          <a:p>
            <a:pPr marL="285750" indent="-228600" defTabSz="914400">
              <a:spcAft>
                <a:spcPts val="800"/>
              </a:spcAft>
              <a:buFont typeface="Arial" panose="020B0604020202020204" pitchFamily="34" charset="0"/>
              <a:buChar char="•"/>
            </a:pPr>
            <a:r>
              <a:rPr lang="en-US" sz="1700" dirty="0">
                <a:solidFill>
                  <a:schemeClr val="tx1">
                    <a:alpha val="60000"/>
                  </a:schemeClr>
                </a:solidFill>
              </a:rPr>
              <a:t>Getting Database files to connect with the Virtual machine</a:t>
            </a:r>
          </a:p>
          <a:p>
            <a:pPr marL="285750" indent="-228600" defTabSz="914400">
              <a:spcAft>
                <a:spcPts val="800"/>
              </a:spcAft>
              <a:buFont typeface="Arial" panose="020B0604020202020204" pitchFamily="34" charset="0"/>
              <a:buChar char="•"/>
            </a:pPr>
            <a:r>
              <a:rPr lang="en-US" sz="1700" dirty="0">
                <a:solidFill>
                  <a:schemeClr val="tx1">
                    <a:alpha val="60000"/>
                  </a:schemeClr>
                </a:solidFill>
              </a:rPr>
              <a:t>SSH Key and permission issues</a:t>
            </a:r>
          </a:p>
          <a:p>
            <a:pPr marL="285750" indent="-228600" defTabSz="914400">
              <a:spcAft>
                <a:spcPts val="800"/>
              </a:spcAft>
              <a:buFont typeface="Arial" panose="020B0604020202020204" pitchFamily="34" charset="0"/>
              <a:buChar char="•"/>
            </a:pPr>
            <a:r>
              <a:rPr lang="en-US" sz="1700" dirty="0">
                <a:solidFill>
                  <a:schemeClr val="tx1">
                    <a:alpha val="60000"/>
                  </a:schemeClr>
                </a:solidFill>
              </a:rPr>
              <a:t>PowerShell command problems</a:t>
            </a:r>
          </a:p>
          <a:p>
            <a:pPr marL="285750" indent="-228600" defTabSz="914400">
              <a:spcAft>
                <a:spcPts val="800"/>
              </a:spcAft>
              <a:buFont typeface="Arial" panose="020B0604020202020204" pitchFamily="34" charset="0"/>
              <a:buChar char="•"/>
            </a:pPr>
            <a:r>
              <a:rPr lang="en-US" sz="1700" dirty="0">
                <a:solidFill>
                  <a:schemeClr val="tx1">
                    <a:alpha val="60000"/>
                  </a:schemeClr>
                </a:solidFill>
              </a:rPr>
              <a:t>Deployment issues with VM</a:t>
            </a:r>
          </a:p>
          <a:p>
            <a:pPr marL="285750" indent="-228600" defTabSz="914400">
              <a:spcAft>
                <a:spcPts val="800"/>
              </a:spcAft>
              <a:buFont typeface="Arial" panose="020B0604020202020204" pitchFamily="34" charset="0"/>
              <a:buChar char="•"/>
            </a:pPr>
            <a:r>
              <a:rPr lang="en-US" sz="1700" dirty="0">
                <a:solidFill>
                  <a:schemeClr val="tx1">
                    <a:alpha val="60000"/>
                  </a:schemeClr>
                </a:solidFill>
              </a:rPr>
              <a:t>Network issue within the resource navigating the networks</a:t>
            </a:r>
          </a:p>
          <a:p>
            <a:pPr indent="-228600" defTabSz="914400">
              <a:spcAft>
                <a:spcPts val="800"/>
              </a:spcAft>
              <a:buFont typeface="Arial" panose="020B0604020202020204" pitchFamily="34" charset="0"/>
              <a:buChar char="•"/>
            </a:pPr>
            <a:endParaRPr lang="en-US" sz="1100" dirty="0">
              <a:solidFill>
                <a:schemeClr val="tx1">
                  <a:alpha val="60000"/>
                </a:schemeClr>
              </a:solidFill>
            </a:endParaRPr>
          </a:p>
        </p:txBody>
      </p:sp>
      <p:pic>
        <p:nvPicPr>
          <p:cNvPr id="6" name="Picture 5" descr="Geometric shapes on a wooden background">
            <a:extLst>
              <a:ext uri="{FF2B5EF4-FFF2-40B4-BE49-F238E27FC236}">
                <a16:creationId xmlns:a16="http://schemas.microsoft.com/office/drawing/2014/main" id="{6AC4CEC4-221A-AA6F-4BF4-56DCF3DA10FB}"/>
              </a:ext>
            </a:extLst>
          </p:cNvPr>
          <p:cNvPicPr>
            <a:picLocks noChangeAspect="1"/>
          </p:cNvPicPr>
          <p:nvPr/>
        </p:nvPicPr>
        <p:blipFill rotWithShape="1">
          <a:blip r:embed="rId2"/>
          <a:srcRect l="6190" r="19437"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2" name="Rectangle 1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592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64365-EAB0-6C1D-4BCE-F8C7CE22F540}"/>
              </a:ext>
            </a:extLst>
          </p:cNvPr>
          <p:cNvSpPr>
            <a:spLocks noGrp="1"/>
          </p:cNvSpPr>
          <p:nvPr>
            <p:ph type="title"/>
          </p:nvPr>
        </p:nvSpPr>
        <p:spPr>
          <a:xfrm>
            <a:off x="492688" y="-658655"/>
            <a:ext cx="3565524" cy="1997855"/>
          </a:xfrm>
        </p:spPr>
        <p:txBody>
          <a:bodyPr vert="horz" wrap="square" lIns="0" tIns="0" rIns="0" bIns="0" rtlCol="0" anchor="b" anchorCtr="0">
            <a:normAutofit/>
          </a:bodyPr>
          <a:lstStyle/>
          <a:p>
            <a:r>
              <a:rPr lang="en-US" kern="1200" dirty="0">
                <a:solidFill>
                  <a:schemeClr val="tx1"/>
                </a:solidFill>
                <a:latin typeface="+mj-lt"/>
                <a:ea typeface="+mj-ea"/>
                <a:cs typeface="+mj-cs"/>
              </a:rPr>
              <a:t>Career Skills</a:t>
            </a:r>
          </a:p>
        </p:txBody>
      </p:sp>
      <p:sp>
        <p:nvSpPr>
          <p:cNvPr id="4" name="TextBox 3">
            <a:extLst>
              <a:ext uri="{FF2B5EF4-FFF2-40B4-BE49-F238E27FC236}">
                <a16:creationId xmlns:a16="http://schemas.microsoft.com/office/drawing/2014/main" id="{8318094B-016C-5A2D-5982-1844F54DA396}"/>
              </a:ext>
            </a:extLst>
          </p:cNvPr>
          <p:cNvSpPr txBox="1"/>
          <p:nvPr/>
        </p:nvSpPr>
        <p:spPr>
          <a:xfrm>
            <a:off x="492687" y="1581120"/>
            <a:ext cx="3565525" cy="4037360"/>
          </a:xfrm>
          <a:prstGeom prst="rect">
            <a:avLst/>
          </a:prstGeom>
        </p:spPr>
        <p:txBody>
          <a:bodyPr vert="horz" wrap="square" lIns="0" tIns="0" rIns="0" bIns="0" rtlCol="0" anchor="t">
            <a:normAutofit fontScale="92500" lnSpcReduction="10000"/>
          </a:bodyPr>
          <a:lstStyle/>
          <a:p>
            <a:pPr defTabSz="914400">
              <a:lnSpc>
                <a:spcPct val="110000"/>
              </a:lnSpc>
              <a:spcAft>
                <a:spcPts val="800"/>
              </a:spcAft>
            </a:pPr>
            <a:r>
              <a:rPr lang="en-US" sz="1600" dirty="0">
                <a:solidFill>
                  <a:schemeClr val="tx1">
                    <a:alpha val="60000"/>
                  </a:schemeClr>
                </a:solidFill>
              </a:rPr>
              <a:t>The skills outlined were just some that were learned during this fun and challenging process of class.</a:t>
            </a:r>
          </a:p>
          <a:p>
            <a:pPr defTabSz="914400">
              <a:lnSpc>
                <a:spcPct val="110000"/>
              </a:lnSpc>
              <a:spcAft>
                <a:spcPts val="800"/>
              </a:spcAft>
            </a:pPr>
            <a:endParaRPr lang="en-US" sz="1600" dirty="0">
              <a:solidFill>
                <a:schemeClr val="tx1">
                  <a:alpha val="60000"/>
                </a:schemeClr>
              </a:solidFill>
            </a:endParaRPr>
          </a:p>
          <a:p>
            <a:pPr marL="285750" indent="-285750" defTabSz="914400">
              <a:lnSpc>
                <a:spcPct val="110000"/>
              </a:lnSpc>
              <a:spcAft>
                <a:spcPts val="800"/>
              </a:spcAft>
              <a:buFont typeface="Arial" panose="020B0604020202020204" pitchFamily="34" charset="0"/>
              <a:buChar char="•"/>
            </a:pPr>
            <a:r>
              <a:rPr lang="en-US" sz="1600" dirty="0">
                <a:solidFill>
                  <a:schemeClr val="tx1">
                    <a:alpha val="60000"/>
                  </a:schemeClr>
                </a:solidFill>
              </a:rPr>
              <a:t>Deploying and Connecting to Virtual Machines</a:t>
            </a:r>
          </a:p>
          <a:p>
            <a:pPr marL="285750" indent="-285750" defTabSz="914400">
              <a:lnSpc>
                <a:spcPct val="110000"/>
              </a:lnSpc>
              <a:spcAft>
                <a:spcPts val="800"/>
              </a:spcAft>
              <a:buFont typeface="Arial" panose="020B0604020202020204" pitchFamily="34" charset="0"/>
              <a:buChar char="•"/>
            </a:pPr>
            <a:r>
              <a:rPr lang="en-US" sz="1600" dirty="0">
                <a:solidFill>
                  <a:schemeClr val="tx1">
                    <a:alpha val="60000"/>
                  </a:schemeClr>
                </a:solidFill>
              </a:rPr>
              <a:t>Creating </a:t>
            </a:r>
            <a:r>
              <a:rPr lang="en-US" sz="1600" dirty="0" err="1">
                <a:solidFill>
                  <a:schemeClr val="tx1">
                    <a:alpha val="60000"/>
                  </a:schemeClr>
                </a:solidFill>
              </a:rPr>
              <a:t>VNets</a:t>
            </a:r>
            <a:r>
              <a:rPr lang="en-US" sz="1600" dirty="0">
                <a:solidFill>
                  <a:schemeClr val="tx1">
                    <a:alpha val="60000"/>
                  </a:schemeClr>
                </a:solidFill>
              </a:rPr>
              <a:t> with Subnets</a:t>
            </a:r>
          </a:p>
          <a:p>
            <a:pPr marL="285750" indent="-285750" defTabSz="914400">
              <a:lnSpc>
                <a:spcPct val="110000"/>
              </a:lnSpc>
              <a:spcAft>
                <a:spcPts val="800"/>
              </a:spcAft>
              <a:buFont typeface="Arial" panose="020B0604020202020204" pitchFamily="34" charset="0"/>
              <a:buChar char="•"/>
            </a:pPr>
            <a:r>
              <a:rPr lang="en-US" sz="1600" dirty="0">
                <a:solidFill>
                  <a:schemeClr val="tx1">
                    <a:alpha val="60000"/>
                  </a:schemeClr>
                </a:solidFill>
              </a:rPr>
              <a:t>Connecting to VM via SSH</a:t>
            </a:r>
          </a:p>
          <a:p>
            <a:pPr marL="285750" indent="-285750" defTabSz="914400">
              <a:lnSpc>
                <a:spcPct val="110000"/>
              </a:lnSpc>
              <a:spcAft>
                <a:spcPts val="800"/>
              </a:spcAft>
              <a:buFont typeface="Arial" panose="020B0604020202020204" pitchFamily="34" charset="0"/>
              <a:buChar char="•"/>
            </a:pPr>
            <a:r>
              <a:rPr lang="en-US" sz="1600" dirty="0">
                <a:solidFill>
                  <a:schemeClr val="tx1">
                    <a:alpha val="60000"/>
                  </a:schemeClr>
                </a:solidFill>
              </a:rPr>
              <a:t>Configuring NSG(Network Security Groups)</a:t>
            </a:r>
          </a:p>
          <a:p>
            <a:pPr marL="285750" indent="-285750" defTabSz="914400">
              <a:lnSpc>
                <a:spcPct val="110000"/>
              </a:lnSpc>
              <a:spcAft>
                <a:spcPts val="800"/>
              </a:spcAft>
              <a:buFont typeface="Arial" panose="020B0604020202020204" pitchFamily="34" charset="0"/>
              <a:buChar char="•"/>
            </a:pPr>
            <a:r>
              <a:rPr lang="en-US" sz="1600" dirty="0">
                <a:solidFill>
                  <a:schemeClr val="tx1">
                    <a:alpha val="60000"/>
                  </a:schemeClr>
                </a:solidFill>
              </a:rPr>
              <a:t>Creating Cloud Storage and Blob Snapshots</a:t>
            </a:r>
          </a:p>
          <a:p>
            <a:pPr marL="285750" indent="-285750" defTabSz="914400">
              <a:lnSpc>
                <a:spcPct val="110000"/>
              </a:lnSpc>
              <a:spcAft>
                <a:spcPts val="800"/>
              </a:spcAft>
              <a:buFont typeface="Arial" panose="020B0604020202020204" pitchFamily="34" charset="0"/>
              <a:buChar char="•"/>
            </a:pPr>
            <a:r>
              <a:rPr lang="en-US" sz="1600" dirty="0">
                <a:solidFill>
                  <a:schemeClr val="tx1">
                    <a:alpha val="60000"/>
                  </a:schemeClr>
                </a:solidFill>
              </a:rPr>
              <a:t>Setting up Action Groups and Alert Rules</a:t>
            </a:r>
          </a:p>
          <a:p>
            <a:pPr marL="285750" indent="-228600" defTabSz="914400">
              <a:lnSpc>
                <a:spcPct val="110000"/>
              </a:lnSpc>
              <a:spcAft>
                <a:spcPts val="800"/>
              </a:spcAft>
              <a:buFont typeface="Arial" panose="020B0604020202020204" pitchFamily="34" charset="0"/>
              <a:buChar char="•"/>
            </a:pPr>
            <a:endParaRPr lang="en-US" sz="1600" dirty="0">
              <a:solidFill>
                <a:schemeClr val="tx1">
                  <a:alpha val="60000"/>
                </a:schemeClr>
              </a:solidFill>
            </a:endParaRPr>
          </a:p>
          <a:p>
            <a:pPr marL="285750" indent="-228600" defTabSz="914400">
              <a:lnSpc>
                <a:spcPct val="110000"/>
              </a:lnSpc>
              <a:spcAft>
                <a:spcPts val="800"/>
              </a:spcAft>
              <a:buFont typeface="Arial" panose="020B0604020202020204" pitchFamily="34" charset="0"/>
              <a:buChar char="•"/>
            </a:pPr>
            <a:endParaRPr lang="en-US" sz="1600" dirty="0">
              <a:solidFill>
                <a:schemeClr val="tx1">
                  <a:alpha val="60000"/>
                </a:schemeClr>
              </a:solidFill>
            </a:endParaRPr>
          </a:p>
        </p:txBody>
      </p:sp>
      <p:pic>
        <p:nvPicPr>
          <p:cNvPr id="6" name="Picture 5" descr="White bulbs with a yellow one standing out">
            <a:extLst>
              <a:ext uri="{FF2B5EF4-FFF2-40B4-BE49-F238E27FC236}">
                <a16:creationId xmlns:a16="http://schemas.microsoft.com/office/drawing/2014/main" id="{D8635D9C-6104-201F-5B23-C1B03A26BBB6}"/>
              </a:ext>
            </a:extLst>
          </p:cNvPr>
          <p:cNvPicPr>
            <a:picLocks noChangeAspect="1"/>
          </p:cNvPicPr>
          <p:nvPr/>
        </p:nvPicPr>
        <p:blipFill rotWithShape="1">
          <a:blip r:embed="rId2"/>
          <a:srcRect l="4879" r="20748" b="-1"/>
          <a:stretch/>
        </p:blipFill>
        <p:spPr>
          <a:xfrm>
            <a:off x="4646319" y="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2" name="Rectangle 1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992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18E2-C1D1-9749-5BB3-009A160D30DB}"/>
              </a:ext>
            </a:extLst>
          </p:cNvPr>
          <p:cNvSpPr>
            <a:spLocks noGrp="1"/>
          </p:cNvSpPr>
          <p:nvPr>
            <p:ph type="title"/>
          </p:nvPr>
        </p:nvSpPr>
        <p:spPr/>
        <p:txBody>
          <a:bodyPr/>
          <a:lstStyle/>
          <a:p>
            <a:r>
              <a:rPr lang="en-US" dirty="0"/>
              <a:t>Conclusion</a:t>
            </a:r>
          </a:p>
        </p:txBody>
      </p:sp>
      <p:sp>
        <p:nvSpPr>
          <p:cNvPr id="4" name="TextBox 3">
            <a:extLst>
              <a:ext uri="{FF2B5EF4-FFF2-40B4-BE49-F238E27FC236}">
                <a16:creationId xmlns:a16="http://schemas.microsoft.com/office/drawing/2014/main" id="{3360F057-570E-72A1-6627-F546F7A340D7}"/>
              </a:ext>
            </a:extLst>
          </p:cNvPr>
          <p:cNvSpPr txBox="1"/>
          <p:nvPr/>
        </p:nvSpPr>
        <p:spPr>
          <a:xfrm>
            <a:off x="751840" y="2001520"/>
            <a:ext cx="7294880" cy="3785652"/>
          </a:xfrm>
          <a:prstGeom prst="rect">
            <a:avLst/>
          </a:prstGeom>
          <a:noFill/>
        </p:spPr>
        <p:txBody>
          <a:bodyPr wrap="square" rtlCol="0">
            <a:spAutoFit/>
          </a:bodyPr>
          <a:lstStyle/>
          <a:p>
            <a:r>
              <a:rPr lang="en-US" sz="2400" dirty="0"/>
              <a:t>My good People in Conclusion, with this wonderful class and the great Tutelage that was provided to me during this part of learning about cloud was invaluable and very enjoyable, but deep diving further into Cloud functions and how it really works with VM instances, on cloud networks as opposed to being on a local drive was an amusing experience to be able to navigate highly recommend and grateful for the knowledge that was imparted</a:t>
            </a:r>
            <a:r>
              <a:rPr lang="en-US" dirty="0"/>
              <a:t>.</a:t>
            </a:r>
          </a:p>
        </p:txBody>
      </p:sp>
    </p:spTree>
    <p:extLst>
      <p:ext uri="{BB962C8B-B14F-4D97-AF65-F5344CB8AC3E}">
        <p14:creationId xmlns:p14="http://schemas.microsoft.com/office/powerpoint/2010/main" val="2054594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5C3A7-D972-46D0-1935-11213C182AB2}"/>
              </a:ext>
            </a:extLst>
          </p:cNvPr>
          <p:cNvSpPr>
            <a:spLocks noGrp="1"/>
          </p:cNvSpPr>
          <p:nvPr>
            <p:ph type="title"/>
          </p:nvPr>
        </p:nvSpPr>
        <p:spPr>
          <a:xfrm>
            <a:off x="555627" y="-658655"/>
            <a:ext cx="3565524" cy="1997855"/>
          </a:xfrm>
        </p:spPr>
        <p:txBody>
          <a:bodyPr wrap="square" anchor="b">
            <a:normAutofit/>
          </a:bodyPr>
          <a:lstStyle/>
          <a:p>
            <a:r>
              <a:rPr lang="en-US" dirty="0"/>
              <a:t>References</a:t>
            </a:r>
          </a:p>
        </p:txBody>
      </p:sp>
      <p:sp>
        <p:nvSpPr>
          <p:cNvPr id="14" name="Content Placeholder 2">
            <a:extLst>
              <a:ext uri="{FF2B5EF4-FFF2-40B4-BE49-F238E27FC236}">
                <a16:creationId xmlns:a16="http://schemas.microsoft.com/office/drawing/2014/main" id="{FD4ECA1B-E572-3D31-79E0-14F29DB77171}"/>
              </a:ext>
            </a:extLst>
          </p:cNvPr>
          <p:cNvSpPr>
            <a:spLocks noGrp="1"/>
          </p:cNvSpPr>
          <p:nvPr>
            <p:ph idx="1"/>
          </p:nvPr>
        </p:nvSpPr>
        <p:spPr>
          <a:xfrm>
            <a:off x="555627" y="1721787"/>
            <a:ext cx="3565524" cy="4234513"/>
          </a:xfrm>
        </p:spPr>
        <p:txBody>
          <a:bodyPr anchor="t">
            <a:normAutofit/>
          </a:bodyPr>
          <a:lstStyle/>
          <a:p>
            <a:r>
              <a:rPr lang="en-US" dirty="0"/>
              <a:t>DeVry Library</a:t>
            </a:r>
          </a:p>
          <a:p>
            <a:r>
              <a:rPr lang="en-US" dirty="0"/>
              <a:t>Module Strategy Guides</a:t>
            </a:r>
          </a:p>
          <a:p>
            <a:r>
              <a:rPr lang="en-US" dirty="0"/>
              <a:t>Live Lessons</a:t>
            </a:r>
          </a:p>
          <a:p>
            <a:r>
              <a:rPr lang="en-US" dirty="0"/>
              <a:t>Azure</a:t>
            </a:r>
          </a:p>
        </p:txBody>
      </p:sp>
      <p:pic>
        <p:nvPicPr>
          <p:cNvPr id="15" name="Picture 14" descr="White paper ships being led by a yellow ship">
            <a:extLst>
              <a:ext uri="{FF2B5EF4-FFF2-40B4-BE49-F238E27FC236}">
                <a16:creationId xmlns:a16="http://schemas.microsoft.com/office/drawing/2014/main" id="{684CCBD1-FF21-A2A7-52DA-892CDEFC60E1}"/>
              </a:ext>
            </a:extLst>
          </p:cNvPr>
          <p:cNvPicPr>
            <a:picLocks noChangeAspect="1"/>
          </p:cNvPicPr>
          <p:nvPr/>
        </p:nvPicPr>
        <p:blipFill rotWithShape="1">
          <a:blip r:embed="rId2"/>
          <a:srcRect l="25628" r="-1"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6" name="Rectangle 15">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410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10820400" cy="4525963"/>
          </a:xfrm>
        </p:spPr>
        <p:txBody>
          <a:bodyPr/>
          <a:lstStyle/>
          <a:p>
            <a:pPr>
              <a:buNone/>
            </a:pPr>
            <a:r>
              <a:rPr lang="en-US" dirty="0">
                <a:latin typeface="+mj-lt"/>
              </a:rPr>
              <a:t>Introduction</a:t>
            </a:r>
          </a:p>
          <a:p>
            <a:pPr>
              <a:buNone/>
            </a:pPr>
            <a:endParaRPr lang="en-US" dirty="0"/>
          </a:p>
          <a:p>
            <a:pPr>
              <a:buNone/>
            </a:pPr>
            <a:endParaRPr lang="en-US" dirty="0"/>
          </a:p>
        </p:txBody>
      </p:sp>
      <p:sp>
        <p:nvSpPr>
          <p:cNvPr id="2" name="Footer Placeholder 1">
            <a:extLst>
              <a:ext uri="{FF2B5EF4-FFF2-40B4-BE49-F238E27FC236}">
                <a16:creationId xmlns:a16="http://schemas.microsoft.com/office/drawing/2014/main" id="{7A68853A-58FE-2C87-C02E-B9B17C588163}"/>
              </a:ext>
            </a:extLst>
          </p:cNvPr>
          <p:cNvSpPr>
            <a:spLocks noGrp="1"/>
          </p:cNvSpPr>
          <p:nvPr>
            <p:ph type="ftr" sz="quarter" idx="11"/>
          </p:nvPr>
        </p:nvSpPr>
        <p:spPr>
          <a:xfrm>
            <a:off x="2612390" y="6055668"/>
            <a:ext cx="6379210" cy="153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2DC67F2-731F-732D-B774-A2DCBEC0C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752DBF99-4635-D8FC-CDF4-C74A421690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6B7456-318A-432D-8A19-BE20415C6DA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DE1841A2-561F-ECE5-549D-638D71686C90}"/>
              </a:ext>
            </a:extLst>
          </p:cNvPr>
          <p:cNvSpPr txBox="1"/>
          <p:nvPr/>
        </p:nvSpPr>
        <p:spPr>
          <a:xfrm>
            <a:off x="990600" y="1828800"/>
            <a:ext cx="8483600" cy="1323439"/>
          </a:xfrm>
          <a:prstGeom prst="rect">
            <a:avLst/>
          </a:prstGeom>
          <a:noFill/>
        </p:spPr>
        <p:txBody>
          <a:bodyPr wrap="square" rtlCol="0">
            <a:spAutoFit/>
          </a:bodyPr>
          <a:lstStyle/>
          <a:p>
            <a:r>
              <a:rPr lang="en-US" sz="2000" dirty="0"/>
              <a:t>The assignment as a whole as a fun interactive experience in a cloud base VM the major points was the creation steps for the VM and making sure the ports and correct windows base were use to deploy the VM appropriately.</a:t>
            </a:r>
          </a:p>
        </p:txBody>
      </p:sp>
    </p:spTree>
    <p:extLst>
      <p:ext uri="{BB962C8B-B14F-4D97-AF65-F5344CB8AC3E}">
        <p14:creationId xmlns:p14="http://schemas.microsoft.com/office/powerpoint/2010/main" val="194606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859281"/>
            <a:ext cx="2286000" cy="37795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NETW211VM page </a:t>
            </a:r>
            <a:r>
              <a:rPr lang="en-US" sz="1800" dirty="0"/>
              <a:t>with information such as the resource group name, subscription, public IP address, etc. </a:t>
            </a:r>
          </a:p>
          <a:p>
            <a:pPr marL="0" indent="0">
              <a:buNone/>
            </a:pPr>
            <a:endParaRPr lang="en-US" sz="1800" dirty="0"/>
          </a:p>
          <a:p>
            <a:pPr marL="0" indent="0">
              <a:buNone/>
            </a:pPr>
            <a:r>
              <a:rPr lang="en-US" sz="1800" dirty="0"/>
              <a:t>This screenshot should also show </a:t>
            </a:r>
            <a:r>
              <a:rPr lang="en-US" sz="1800" b="1" dirty="0"/>
              <a:t>your DVU ID information </a:t>
            </a:r>
            <a:r>
              <a:rPr lang="en-US" sz="1800" dirty="0"/>
              <a:t>in the top right corner of the Azure Portal.</a:t>
            </a:r>
          </a:p>
          <a:p>
            <a:pPr marL="0" indent="0">
              <a:buNone/>
            </a:pP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868682"/>
            <a:ext cx="1981200" cy="681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a VM in Azure</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5</a:t>
            </a:fld>
            <a:endParaRPr lang="en-US"/>
          </a:p>
        </p:txBody>
      </p:sp>
      <p:pic>
        <p:nvPicPr>
          <p:cNvPr id="13" name="Content Placeholder 12" descr="A screenshot of a computer&#10;&#10;Description automatically generated">
            <a:extLst>
              <a:ext uri="{FF2B5EF4-FFF2-40B4-BE49-F238E27FC236}">
                <a16:creationId xmlns:a16="http://schemas.microsoft.com/office/drawing/2014/main" id="{32CD38A9-A16E-0DF3-1AD9-9C776CD6A0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9627" y="457201"/>
            <a:ext cx="8976786" cy="44958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567DA26E-EE19-1948-C1C7-02B0566D99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2517" y="762000"/>
            <a:ext cx="7472966" cy="50292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859281"/>
            <a:ext cx="2438400" cy="35509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PROPERTIES for NETW211VM page</a:t>
            </a:r>
            <a:r>
              <a:rPr lang="en-US" sz="1800" dirty="0"/>
              <a:t>, including the computer name, operating system version, hardware information, etc. </a:t>
            </a:r>
          </a:p>
          <a:p>
            <a:pPr marL="0" indent="0">
              <a:buNone/>
            </a:pPr>
            <a:endParaRPr lang="en-US" sz="1800" dirty="0"/>
          </a:p>
          <a:p>
            <a:pPr marL="0" indent="0">
              <a:buNone/>
            </a:pPr>
            <a:r>
              <a:rPr lang="en-US" sz="1800" dirty="0"/>
              <a:t>This screenshot should also show </a:t>
            </a:r>
            <a:r>
              <a:rPr lang="en-US" sz="1800" b="1" dirty="0"/>
              <a:t>the EVENTS section</a:t>
            </a:r>
            <a:r>
              <a:rPr lang="en-US" sz="1800" dirty="0"/>
              <a:t> with </a:t>
            </a:r>
            <a:r>
              <a:rPr lang="en-US" sz="1800" b="1" dirty="0"/>
              <a:t>the Date and Time </a:t>
            </a:r>
            <a:r>
              <a:rPr lang="en-US" sz="1800" dirty="0"/>
              <a:t>information.</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868682"/>
            <a:ext cx="1981200" cy="681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Connecting to the VM</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4/19/2024</a:t>
            </a:fld>
            <a:endParaRPr lang="en-US"/>
          </a:p>
        </p:txBody>
      </p:sp>
      <p:sp>
        <p:nvSpPr>
          <p:cNvPr id="4" name="Footer Placeholder 3">
            <a:extLst>
              <a:ext uri="{FF2B5EF4-FFF2-40B4-BE49-F238E27FC236}">
                <a16:creationId xmlns:a16="http://schemas.microsoft.com/office/drawing/2014/main" id="{27139E6A-0F24-A80A-A5B7-9D175AD3574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6</a:t>
            </a:fld>
            <a:endParaRPr lang="en-US"/>
          </a:p>
        </p:txBody>
      </p:sp>
    </p:spTree>
    <p:extLst>
      <p:ext uri="{BB962C8B-B14F-4D97-AF65-F5344CB8AC3E}">
        <p14:creationId xmlns:p14="http://schemas.microsoft.com/office/powerpoint/2010/main" val="2991459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42A0E78C-AE4E-6A48-00A3-CDAD16A86C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990600"/>
            <a:ext cx="8839200" cy="4010440"/>
          </a:xfrm>
        </p:spPr>
      </p:pic>
      <p:sp>
        <p:nvSpPr>
          <p:cNvPr id="4" name="Title 1">
            <a:extLst>
              <a:ext uri="{FF2B5EF4-FFF2-40B4-BE49-F238E27FC236}">
                <a16:creationId xmlns:a16="http://schemas.microsoft.com/office/drawing/2014/main" id="{12570DED-E942-4274-A5C5-61D0403EDC64}"/>
              </a:ext>
            </a:extLst>
          </p:cNvPr>
          <p:cNvSpPr txBox="1">
            <a:spLocks/>
          </p:cNvSpPr>
          <p:nvPr/>
        </p:nvSpPr>
        <p:spPr>
          <a:xfrm>
            <a:off x="462280" y="762001"/>
            <a:ext cx="189992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Deleting </a:t>
            </a:r>
          </a:p>
          <a:p>
            <a:r>
              <a:rPr lang="en-US" sz="2800" dirty="0"/>
              <a:t>the VM</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62280" y="1828800"/>
            <a:ext cx="2280920" cy="3886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This screenshot should show </a:t>
            </a:r>
            <a:r>
              <a:rPr lang="en-US" sz="1800" b="1" dirty="0"/>
              <a:t>the NETW211-XX (Your Initials) Resource groups page</a:t>
            </a:r>
            <a:r>
              <a:rPr lang="en-US" sz="1800" dirty="0"/>
              <a:t>, with the </a:t>
            </a:r>
            <a:r>
              <a:rPr lang="en-US" sz="1800" b="1" dirty="0"/>
              <a:t>“No resources match your filters” </a:t>
            </a:r>
            <a:r>
              <a:rPr lang="en-US" sz="1800" dirty="0"/>
              <a:t>message.</a:t>
            </a:r>
          </a:p>
          <a:p>
            <a:pPr marL="0" indent="0">
              <a:buNone/>
            </a:pPr>
            <a:endParaRPr lang="en-US" sz="1800" dirty="0"/>
          </a:p>
          <a:p>
            <a:pPr marL="0" indent="0">
              <a:buNone/>
            </a:pPr>
            <a:r>
              <a:rPr lang="en-US" sz="1800" dirty="0"/>
              <a:t>This screenshot should also show </a:t>
            </a:r>
            <a:r>
              <a:rPr lang="en-US" sz="1800" b="1" dirty="0"/>
              <a:t>your DVU ID information </a:t>
            </a:r>
            <a:r>
              <a:rPr lang="en-US" sz="1800" dirty="0"/>
              <a:t>in the top right corner of the Azure Portal.</a:t>
            </a:r>
          </a:p>
        </p:txBody>
      </p:sp>
      <p:sp>
        <p:nvSpPr>
          <p:cNvPr id="2" name="Date Placeholder 1">
            <a:extLst>
              <a:ext uri="{FF2B5EF4-FFF2-40B4-BE49-F238E27FC236}">
                <a16:creationId xmlns:a16="http://schemas.microsoft.com/office/drawing/2014/main" id="{C909E1C7-1F56-5199-D7CE-663A95C0FE90}"/>
              </a:ext>
            </a:extLst>
          </p:cNvPr>
          <p:cNvSpPr>
            <a:spLocks noGrp="1"/>
          </p:cNvSpPr>
          <p:nvPr>
            <p:ph type="dt" sz="half" idx="10"/>
          </p:nvPr>
        </p:nvSpPr>
        <p:spPr/>
        <p:txBody>
          <a:bodyPr/>
          <a:lstStyle/>
          <a:p>
            <a:fld id="{C90C49E1-55E0-414A-94DA-2932FDFA5CC7}" type="datetime1">
              <a:rPr lang="en-US" smtClean="0"/>
              <a:t>4/19/2024</a:t>
            </a:fld>
            <a:endParaRPr lang="en-US"/>
          </a:p>
        </p:txBody>
      </p:sp>
      <p:sp>
        <p:nvSpPr>
          <p:cNvPr id="6" name="Footer Placeholder 5">
            <a:extLst>
              <a:ext uri="{FF2B5EF4-FFF2-40B4-BE49-F238E27FC236}">
                <a16:creationId xmlns:a16="http://schemas.microsoft.com/office/drawing/2014/main" id="{BAF6CF7A-979A-B1E8-E5CB-FEF4B7DB44B4}"/>
              </a:ext>
            </a:extLst>
          </p:cNvPr>
          <p:cNvSpPr>
            <a:spLocks noGrp="1"/>
          </p:cNvSpPr>
          <p:nvPr>
            <p:ph type="ftr" sz="quarter" idx="11"/>
          </p:nvPr>
        </p:nvSpPr>
        <p:spPr/>
        <p:txBody>
          <a:bodyPr/>
          <a:lstStyle/>
          <a:p>
            <a:r>
              <a:rPr lang="en-US" dirty="0">
                <a:solidFill>
                  <a:srgbClr val="000000"/>
                </a:solidFill>
                <a:latin typeface="inherit"/>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lang="en-US" dirty="0"/>
          </a:p>
          <a:p>
            <a:endParaRPr lang="en-US" dirty="0"/>
          </a:p>
        </p:txBody>
      </p:sp>
      <p:sp>
        <p:nvSpPr>
          <p:cNvPr id="7" name="Slide Number Placeholder 6">
            <a:extLst>
              <a:ext uri="{FF2B5EF4-FFF2-40B4-BE49-F238E27FC236}">
                <a16:creationId xmlns:a16="http://schemas.microsoft.com/office/drawing/2014/main" id="{35ADFFBE-B9F7-91B6-ACA5-82783B921270}"/>
              </a:ext>
            </a:extLst>
          </p:cNvPr>
          <p:cNvSpPr>
            <a:spLocks noGrp="1"/>
          </p:cNvSpPr>
          <p:nvPr>
            <p:ph type="sldNum" sz="quarter" idx="12"/>
          </p:nvPr>
        </p:nvSpPr>
        <p:spPr/>
        <p:txBody>
          <a:bodyPr/>
          <a:lstStyle/>
          <a:p>
            <a:fld id="{89447F04-5B4A-4B3A-B7B2-0498BAC8F13C}" type="slidenum">
              <a:rPr lang="en-US" smtClean="0"/>
              <a:pPr/>
              <a:t>7</a:t>
            </a:fld>
            <a:endParaRPr lang="en-US"/>
          </a:p>
        </p:txBody>
      </p:sp>
    </p:spTree>
    <p:extLst>
      <p:ext uri="{BB962C8B-B14F-4D97-AF65-F5344CB8AC3E}">
        <p14:creationId xmlns:p14="http://schemas.microsoft.com/office/powerpoint/2010/main" val="297432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10820400" cy="4525963"/>
          </a:xfrm>
        </p:spPr>
        <p:txBody>
          <a:bodyPr/>
          <a:lstStyle/>
          <a:p>
            <a:pPr>
              <a:buNone/>
            </a:pPr>
            <a:r>
              <a:rPr lang="en-US" dirty="0">
                <a:latin typeface="+mj-lt"/>
              </a:rPr>
              <a:t>Conclusions</a:t>
            </a:r>
          </a:p>
          <a:p>
            <a:pPr>
              <a:buNone/>
            </a:pPr>
            <a:endParaRPr lang="en-US" dirty="0"/>
          </a:p>
          <a:p>
            <a:pPr>
              <a:buNone/>
            </a:pPr>
            <a:endParaRPr lang="en-US" dirty="0"/>
          </a:p>
        </p:txBody>
      </p:sp>
      <p:sp>
        <p:nvSpPr>
          <p:cNvPr id="2" name="Footer Placeholder 1">
            <a:extLst>
              <a:ext uri="{FF2B5EF4-FFF2-40B4-BE49-F238E27FC236}">
                <a16:creationId xmlns:a16="http://schemas.microsoft.com/office/drawing/2014/main" id="{C3069626-EABF-32AC-AB6F-784282B9E54E}"/>
              </a:ext>
            </a:extLst>
          </p:cNvPr>
          <p:cNvSpPr>
            <a:spLocks noGrp="1"/>
          </p:cNvSpPr>
          <p:nvPr>
            <p:ph type="ftr" sz="quarter" idx="11"/>
          </p:nvPr>
        </p:nvSpPr>
        <p:spPr>
          <a:xfrm>
            <a:off x="609600" y="5989636"/>
            <a:ext cx="10972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inherit"/>
                <a:ea typeface="+mn-ea"/>
                <a:cs typeface="+mn-cs"/>
              </a:rPr>
              <a:t>The material in this document is produced and maintained by DeVry University for the exclusive use by students and faculty and is copyrighted by DeVry University and/or the original owner. Content in this document cannot be duplicated, modified, distributed or used for any other purpose without the prior written consent of the copyright holder. @2023 DeVry University </a:t>
            </a:r>
            <a:endParaRPr kumimoji="0" lang="en-US" sz="140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002AFE6-AF6D-E099-9162-C9748546B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BB08A437-844B-0A46-D1CA-11669E663E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1EDA88-21D8-408D-A2E9-4AFEAA74202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 Placeholder 6">
            <a:extLst>
              <a:ext uri="{FF2B5EF4-FFF2-40B4-BE49-F238E27FC236}">
                <a16:creationId xmlns:a16="http://schemas.microsoft.com/office/drawing/2014/main" id="{32C2E879-4D19-E0F4-7BCB-8243C869EC21}"/>
              </a:ext>
            </a:extLst>
          </p:cNvPr>
          <p:cNvSpPr txBox="1">
            <a:spLocks/>
          </p:cNvSpPr>
          <p:nvPr/>
        </p:nvSpPr>
        <p:spPr>
          <a:xfrm>
            <a:off x="990600" y="2380258"/>
            <a:ext cx="10134600" cy="1353542"/>
          </a:xfrm>
          <a:prstGeom prst="rect">
            <a:avLst/>
          </a:prstGeom>
          <a:solidFill>
            <a:schemeClr val="tx2">
              <a:lumMod val="20000"/>
              <a:lumOff val="80000"/>
            </a:schemeClr>
          </a:solidFill>
          <a:ln>
            <a:solidFill>
              <a:schemeClr val="tx1"/>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800" i="1" dirty="0">
                <a:solidFill>
                  <a:prstClr val="black"/>
                </a:solidFill>
                <a:latin typeface="Calibri"/>
              </a:rPr>
              <a:t>This project was a fun introduction into the cloud computing with VM’s, there were no challenges for me personally because I am familiar with VMs I have a few instances myself running Linux and another running windows, but the challenge exercise was fun nonetheless and I can see how beneficial it can be and will be for students whom are new to it.</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00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5" name="Freeform: Shape 1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0" name="Rectangle 1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background of data">
            <a:extLst>
              <a:ext uri="{FF2B5EF4-FFF2-40B4-BE49-F238E27FC236}">
                <a16:creationId xmlns:a16="http://schemas.microsoft.com/office/drawing/2014/main" id="{56EDA954-C86C-0DD5-A30F-A00AD776987C}"/>
              </a:ext>
            </a:extLst>
          </p:cNvPr>
          <p:cNvPicPr>
            <a:picLocks noChangeAspect="1"/>
          </p:cNvPicPr>
          <p:nvPr/>
        </p:nvPicPr>
        <p:blipFill rotWithShape="1">
          <a:blip r:embed="rId2"/>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2" name="Rectangle 21">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32287" y="0"/>
            <a:ext cx="7859713"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9E5DB-1458-47DD-D730-E64561209004}"/>
              </a:ext>
            </a:extLst>
          </p:cNvPr>
          <p:cNvSpPr>
            <a:spLocks noGrp="1"/>
          </p:cNvSpPr>
          <p:nvPr>
            <p:ph type="title"/>
          </p:nvPr>
        </p:nvSpPr>
        <p:spPr>
          <a:xfrm>
            <a:off x="8075613" y="549275"/>
            <a:ext cx="3565524" cy="2887174"/>
          </a:xfrm>
        </p:spPr>
        <p:txBody>
          <a:bodyPr vert="horz" wrap="square" lIns="0" tIns="0" rIns="0" bIns="0" rtlCol="0" anchor="b" anchorCtr="0">
            <a:normAutofit/>
          </a:bodyPr>
          <a:lstStyle/>
          <a:p>
            <a:r>
              <a:rPr lang="en-US" kern="1200" dirty="0">
                <a:solidFill>
                  <a:schemeClr val="tx1"/>
                </a:solidFill>
                <a:latin typeface="+mj-lt"/>
                <a:ea typeface="+mj-ea"/>
                <a:cs typeface="+mj-cs"/>
              </a:rPr>
              <a:t>Cloud connectivity and IAM</a:t>
            </a:r>
          </a:p>
        </p:txBody>
      </p:sp>
      <p:sp>
        <p:nvSpPr>
          <p:cNvPr id="24" name="Rectangle 2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08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3DFloatVTI">
  <a:themeElements>
    <a:clrScheme name="AnalogousFromLightSeedRightStep">
      <a:dk1>
        <a:srgbClr val="000000"/>
      </a:dk1>
      <a:lt1>
        <a:srgbClr val="FFFFFF"/>
      </a:lt1>
      <a:dk2>
        <a:srgbClr val="242841"/>
      </a:dk2>
      <a:lt2>
        <a:srgbClr val="E8E4E2"/>
      </a:lt2>
      <a:accent1>
        <a:srgbClr val="45A9EA"/>
      </a:accent1>
      <a:accent2>
        <a:srgbClr val="4E6CEB"/>
      </a:accent2>
      <a:accent3>
        <a:srgbClr val="8B6EEE"/>
      </a:accent3>
      <a:accent4>
        <a:srgbClr val="B34EEB"/>
      </a:accent4>
      <a:accent5>
        <a:srgbClr val="EE6EE7"/>
      </a:accent5>
      <a:accent6>
        <a:srgbClr val="EB4EA0"/>
      </a:accent6>
      <a:hlink>
        <a:srgbClr val="A67759"/>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1265</TotalTime>
  <Words>3115</Words>
  <Application>Microsoft Office PowerPoint</Application>
  <PresentationFormat>Widescreen</PresentationFormat>
  <Paragraphs>221</Paragraphs>
  <Slides>34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Aptos</vt:lpstr>
      <vt:lpstr>Arial</vt:lpstr>
      <vt:lpstr>Avenir Next LT Pro</vt:lpstr>
      <vt:lpstr>Calibri</vt:lpstr>
      <vt:lpstr>inherit</vt:lpstr>
      <vt:lpstr>Segoe UI</vt:lpstr>
      <vt:lpstr>3DFloatVTI</vt:lpstr>
      <vt:lpstr>Fundamentals of Cloud Computing Final Project</vt:lpstr>
      <vt:lpstr>Introduction</vt:lpstr>
      <vt:lpstr>Virtualization and Cloud Infrastructure</vt:lpstr>
      <vt:lpstr>PowerPoint Presentation</vt:lpstr>
      <vt:lpstr>PowerPoint Presentation</vt:lpstr>
      <vt:lpstr>PowerPoint Presentation</vt:lpstr>
      <vt:lpstr>PowerPoint Presentation</vt:lpstr>
      <vt:lpstr>PowerPoint Presentation</vt:lpstr>
      <vt:lpstr>Cloud connectivity and IAM</vt:lpstr>
      <vt:lpstr>PowerPoint Presentation</vt:lpstr>
      <vt:lpstr>PowerPoint Presentation</vt:lpstr>
      <vt:lpstr>PowerPoint Presentation</vt:lpstr>
      <vt:lpstr>PowerPoint Presentation</vt:lpstr>
      <vt:lpstr>PowerPoint Presentation</vt:lpstr>
      <vt:lpstr>PowerPoint Presentation</vt:lpstr>
      <vt:lpstr>Securing Cloud Resources</vt:lpstr>
      <vt:lpstr>PowerPoint Presentation</vt:lpstr>
      <vt:lpstr>PowerPoint Presentation</vt:lpstr>
      <vt:lpstr>PowerPoint Presentation</vt:lpstr>
      <vt:lpstr>PowerPoint Presentation</vt:lpstr>
      <vt:lpstr>Cloud Storage</vt:lpstr>
      <vt:lpstr>PowerPoint Presentation</vt:lpstr>
      <vt:lpstr>PowerPoint Presentation</vt:lpstr>
      <vt:lpstr>PowerPoint Presentation</vt:lpstr>
      <vt:lpstr>PowerPoint Presentation</vt:lpstr>
      <vt:lpstr>Cloud Monitoring and Automation</vt:lpstr>
      <vt:lpstr>PowerPoint Presentation</vt:lpstr>
      <vt:lpstr>PowerPoint Presentation</vt:lpstr>
      <vt:lpstr>PowerPoint Presentation</vt:lpstr>
      <vt:lpstr>PowerPoint Presentation</vt:lpstr>
      <vt:lpstr>Challenges</vt:lpstr>
      <vt:lpstr>Career Skills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Mykel Edwards</dc:creator>
  <cp:lastModifiedBy>Mykel Edwards</cp:lastModifiedBy>
  <cp:revision>1</cp:revision>
  <dcterms:created xsi:type="dcterms:W3CDTF">2024-04-20T01:01:43Z</dcterms:created>
  <dcterms:modified xsi:type="dcterms:W3CDTF">2024-04-20T22:07:34Z</dcterms:modified>
</cp:coreProperties>
</file>